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67" r:id="rId2"/>
    <p:sldId id="256" r:id="rId3"/>
    <p:sldId id="262" r:id="rId4"/>
    <p:sldId id="261" r:id="rId5"/>
    <p:sldId id="263" r:id="rId6"/>
    <p:sldId id="294" r:id="rId7"/>
    <p:sldId id="293" r:id="rId8"/>
    <p:sldId id="268" r:id="rId9"/>
    <p:sldId id="266" r:id="rId10"/>
    <p:sldId id="264" r:id="rId11"/>
    <p:sldId id="265" r:id="rId12"/>
    <p:sldId id="269" r:id="rId13"/>
    <p:sldId id="270" r:id="rId14"/>
    <p:sldId id="272" r:id="rId15"/>
    <p:sldId id="271" r:id="rId16"/>
    <p:sldId id="274" r:id="rId17"/>
    <p:sldId id="273" r:id="rId18"/>
    <p:sldId id="275" r:id="rId19"/>
    <p:sldId id="276" r:id="rId20"/>
    <p:sldId id="277" r:id="rId21"/>
    <p:sldId id="278" r:id="rId22"/>
    <p:sldId id="286" r:id="rId23"/>
    <p:sldId id="285" r:id="rId24"/>
    <p:sldId id="287" r:id="rId25"/>
    <p:sldId id="279" r:id="rId26"/>
    <p:sldId id="280" r:id="rId27"/>
    <p:sldId id="281" r:id="rId28"/>
    <p:sldId id="282" r:id="rId29"/>
    <p:sldId id="283" r:id="rId30"/>
    <p:sldId id="288" r:id="rId31"/>
    <p:sldId id="289" r:id="rId32"/>
    <p:sldId id="284" r:id="rId33"/>
    <p:sldId id="292" r:id="rId34"/>
    <p:sldId id="291" r:id="rId35"/>
    <p:sldId id="290" r:id="rId36"/>
    <p:sldId id="296" r:id="rId37"/>
    <p:sldId id="295" r:id="rId38"/>
    <p:sldId id="297" r:id="rId39"/>
    <p:sldId id="298" r:id="rId40"/>
    <p:sldId id="299" r:id="rId41"/>
    <p:sldId id="300" r:id="rId42"/>
    <p:sldId id="303" r:id="rId43"/>
    <p:sldId id="306" r:id="rId44"/>
    <p:sldId id="304" r:id="rId45"/>
    <p:sldId id="301" r:id="rId46"/>
    <p:sldId id="305" r:id="rId47"/>
    <p:sldId id="309" r:id="rId48"/>
    <p:sldId id="307" r:id="rId49"/>
    <p:sldId id="308" r:id="rId50"/>
    <p:sldId id="310" r:id="rId51"/>
    <p:sldId id="311" r:id="rId52"/>
    <p:sldId id="312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F61"/>
    <a:srgbClr val="666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63" autoAdjust="0"/>
    <p:restoredTop sz="96370" autoAdjust="0"/>
  </p:normalViewPr>
  <p:slideViewPr>
    <p:cSldViewPr snapToGrid="0">
      <p:cViewPr varScale="1">
        <p:scale>
          <a:sx n="114" d="100"/>
          <a:sy n="114" d="100"/>
        </p:scale>
        <p:origin x="4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43DFC-6246-4185-B60C-C872553BB6A3}" type="datetimeFigureOut">
              <a:rPr kumimoji="1" lang="ja-JP" altLang="en-US" smtClean="0"/>
              <a:t>2023/12/15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3CA2E-0212-4F2A-8B27-3F31851EA3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4602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CA2E-0212-4F2A-8B27-3F31851EA365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122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A35268-CFF5-6522-D1A3-193BB3B3A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9579D2D-B594-EBD0-2832-A0E412016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1BF162-50DE-9770-AA6E-B9BDFDC9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5AE2EC-D9B8-8DB6-2E5B-1E36E9BC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C0CB1E-2649-AF68-BD4E-7ECA90DB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49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7979D2-0D90-D7CD-5630-6281E07B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FF25A7-E53B-EB24-ABE4-CE7435F7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4D3CD6-80BD-FADB-7531-7B058C17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2FA4C0-6C4D-EDA0-2B5B-1B43CCEB5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71291-5F78-3700-55B2-26A992F5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97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56384AA-0753-CC60-6B93-5DAF4A430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BBA3DD-3A93-C88F-42C4-C85B25CDB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24BB8-B303-9FEE-B785-DB36A8A1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3B8198-E3D3-16A8-0C89-FD77E834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B8FF74-D186-9538-88D4-19776414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03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98A61-B164-006A-3F85-7D56682C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A3AF-F3F1-4DBD-E74E-9682B5DF2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7CFCCD-294C-D47F-274D-DEC64F32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781F2F-79C6-5C6C-FD68-23C680B6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C6713C-1A0D-FDB7-A0E8-275E644E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55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773874-DBED-A2DB-04FE-F6734CB8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A5E8C2-CF3B-B720-7386-6CADBC19B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C8125A-D09C-15FF-D248-CF975FBF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920BA5-956D-11F4-A1D1-2C19AD35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BFC290-D4C0-85B2-2CA6-6AAC5648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792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9AC6-6C3B-5E06-5B2B-9A09C5CD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061538-69C4-688E-5F24-C4AD857EB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D96A3B-965F-54AD-E3CC-D3396B9D0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99BDB8-F336-984B-1E0F-392F4D3D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2023/12/15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50ECDC1-B5DF-61B2-86C4-7E9062CF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3C5308-8FA8-85F5-7515-6F2241DE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49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91694-2170-94B1-E274-3A86E505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41BDD3-4311-C3EF-EBE6-8D5282D2C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578A45-8E6D-9706-50A9-4F3064C84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AAB169F-84BE-6DD3-2D7D-4310D216E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715A0C3-B1A1-D7FB-7F83-64969F536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BA04C35-B5F6-EF01-685C-AFEE1CB1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2023/12/15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7152DF4-D711-68DE-C6BF-B40C384C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ABDB342-2321-4C86-0ACD-4A9167F0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040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F69EAC-20BD-42EC-660E-B7D03D1E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2F76FD-2288-6015-CBF6-4690A16C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2023/12/15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05A7C7-161C-4978-491B-5088D7CF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D16B330-CAF0-A123-E180-17470654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813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F39CE1-BBCB-69EF-9AF1-605330B3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2023/12/15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185B907-0CC0-0D77-19F5-68EAA2B1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E5C988-5837-90CA-A0DD-2988AFD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3D6823-1E0B-06ED-F158-F62C6BADF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6FD6D3-8914-57DD-98A1-BBD5FB4DE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E5EC39-027A-D868-29A1-16DB25E5E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A9A4D20-284A-D9AA-1D25-2984375F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2023/12/15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46593D-85F3-F664-DAC1-36DD4321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9E5B06-7E32-5A4A-F3C6-A790D777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911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052397-1E57-503A-4577-6F4746AD0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B261354-984A-B63C-A3D7-85682569F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958505-E899-7A3B-1A5A-66C3718ED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97CA3E1-1B2C-A896-33C9-FBA6ECD5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2023/12/15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52BE5A-FDB1-41D0-932D-C20646E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437BD55-4191-723B-CA52-C8B2C04B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18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525080-B7F0-EDB1-0E70-44794F16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AB7835-FE10-89D1-5BA1-BA183E3B0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8DED20-C084-06B8-459B-A4C3C9F36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CA3C0-8A91-47C6-9688-037592343C81}" type="datetimeFigureOut">
              <a:rPr kumimoji="1" lang="ja-JP" altLang="en-US" smtClean="0"/>
              <a:t>2023/12/15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F501B8-6082-B198-1C75-79349FC9B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94AAFB-73F8-3B03-1F21-A2C470872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74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Introduction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5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矢印コネクタ 24">
            <a:extLst>
              <a:ext uri="{FF2B5EF4-FFF2-40B4-BE49-F238E27FC236}">
                <a16:creationId xmlns:a16="http://schemas.microsoft.com/office/drawing/2014/main" id="{7F91E49D-C5C7-7222-6240-4B1139C19002}"/>
              </a:ext>
            </a:extLst>
          </p:cNvPr>
          <p:cNvCxnSpPr>
            <a:cxnSpLocks/>
            <a:stCxn id="35" idx="1"/>
            <a:endCxn id="15" idx="3"/>
          </p:cNvCxnSpPr>
          <p:nvPr/>
        </p:nvCxnSpPr>
        <p:spPr>
          <a:xfrm flipH="1">
            <a:off x="7139630" y="3118118"/>
            <a:ext cx="1759584" cy="1330474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3AE9BAB-E270-CC81-B474-FE57495A37C7}"/>
              </a:ext>
            </a:extLst>
          </p:cNvPr>
          <p:cNvSpPr/>
          <p:nvPr/>
        </p:nvSpPr>
        <p:spPr>
          <a:xfrm>
            <a:off x="3106300" y="2860484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Holiday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(PC Browser)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7A9A6B0-3287-5FC0-86E4-96FD4AF1F147}"/>
              </a:ext>
            </a:extLst>
          </p:cNvPr>
          <p:cNvSpPr/>
          <p:nvPr/>
        </p:nvSpPr>
        <p:spPr>
          <a:xfrm>
            <a:off x="3382139" y="1988132"/>
            <a:ext cx="603144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C08E84E-6276-2EC0-F4E5-E55C401A8C02}"/>
              </a:ext>
            </a:extLst>
          </p:cNvPr>
          <p:cNvSpPr/>
          <p:nvPr/>
        </p:nvSpPr>
        <p:spPr>
          <a:xfrm>
            <a:off x="6032083" y="1599985"/>
            <a:ext cx="1103986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AWS S3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FF30A0F-4637-598B-C9D3-601B9CCB7A1A}"/>
              </a:ext>
            </a:extLst>
          </p:cNvPr>
          <p:cNvSpPr/>
          <p:nvPr/>
        </p:nvSpPr>
        <p:spPr>
          <a:xfrm>
            <a:off x="6002757" y="3224615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Signaling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50B2794-2227-C82D-5D70-0D2C342250FB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3676517" y="2247231"/>
            <a:ext cx="7194" cy="613253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904981E-4970-8C3E-8848-58A550FC67B7}"/>
              </a:ext>
            </a:extLst>
          </p:cNvPr>
          <p:cNvSpPr/>
          <p:nvPr/>
        </p:nvSpPr>
        <p:spPr>
          <a:xfrm>
            <a:off x="8899214" y="2988568"/>
            <a:ext cx="877497" cy="2590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24">
            <a:extLst>
              <a:ext uri="{FF2B5EF4-FFF2-40B4-BE49-F238E27FC236}">
                <a16:creationId xmlns:a16="http://schemas.microsoft.com/office/drawing/2014/main" id="{A0D4BBA4-A5E6-595B-2570-858B60FAE14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246734" y="3233430"/>
            <a:ext cx="1756023" cy="248819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24">
            <a:extLst>
              <a:ext uri="{FF2B5EF4-FFF2-40B4-BE49-F238E27FC236}">
                <a16:creationId xmlns:a16="http://schemas.microsoft.com/office/drawing/2014/main" id="{43E46985-AD64-E3F6-B1C0-67D5130F48F1}"/>
              </a:ext>
            </a:extLst>
          </p:cNvPr>
          <p:cNvCxnSpPr>
            <a:cxnSpLocks/>
            <a:stCxn id="35" idx="1"/>
            <a:endCxn id="11" idx="3"/>
          </p:cNvCxnSpPr>
          <p:nvPr/>
        </p:nvCxnSpPr>
        <p:spPr>
          <a:xfrm flipH="1" flipV="1">
            <a:off x="7136069" y="1729535"/>
            <a:ext cx="1763145" cy="1388583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24">
            <a:extLst>
              <a:ext uri="{FF2B5EF4-FFF2-40B4-BE49-F238E27FC236}">
                <a16:creationId xmlns:a16="http://schemas.microsoft.com/office/drawing/2014/main" id="{F36FB0FB-159C-AD38-0839-ADD22AA3F5C5}"/>
              </a:ext>
            </a:extLst>
          </p:cNvPr>
          <p:cNvCxnSpPr>
            <a:cxnSpLocks/>
            <a:stCxn id="35" idx="1"/>
            <a:endCxn id="13" idx="3"/>
          </p:cNvCxnSpPr>
          <p:nvPr/>
        </p:nvCxnSpPr>
        <p:spPr>
          <a:xfrm flipH="1">
            <a:off x="7143191" y="3118118"/>
            <a:ext cx="1756023" cy="364131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3EB0E96-E7ED-909A-1A07-9596B8C84140}"/>
              </a:ext>
            </a:extLst>
          </p:cNvPr>
          <p:cNvSpPr/>
          <p:nvPr/>
        </p:nvSpPr>
        <p:spPr>
          <a:xfrm>
            <a:off x="3453307" y="2386694"/>
            <a:ext cx="460807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use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8B7C4879-DA31-0381-5C96-429797E6BF76}"/>
              </a:ext>
            </a:extLst>
          </p:cNvPr>
          <p:cNvSpPr/>
          <p:nvPr/>
        </p:nvSpPr>
        <p:spPr>
          <a:xfrm>
            <a:off x="1618174" y="3619663"/>
            <a:ext cx="2159844" cy="364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Multiplay, text/voice chat</a:t>
            </a:r>
          </a:p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(P2P)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9E79AF3-32FB-E87D-8B10-4C413C568877}"/>
              </a:ext>
            </a:extLst>
          </p:cNvPr>
          <p:cNvSpPr/>
          <p:nvPr/>
        </p:nvSpPr>
        <p:spPr>
          <a:xfrm>
            <a:off x="7631050" y="2059126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upload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02B2FC2B-F9C6-0C58-CF96-D4FBD2CED4F5}"/>
              </a:ext>
            </a:extLst>
          </p:cNvPr>
          <p:cNvSpPr/>
          <p:nvPr/>
        </p:nvSpPr>
        <p:spPr>
          <a:xfrm>
            <a:off x="7399354" y="3324552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64B63A2-4A08-47AF-BBB5-79FCAB08DEED}"/>
              </a:ext>
            </a:extLst>
          </p:cNvPr>
          <p:cNvSpPr/>
          <p:nvPr/>
        </p:nvSpPr>
        <p:spPr>
          <a:xfrm>
            <a:off x="4064252" y="1849908"/>
            <a:ext cx="1658280" cy="32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application and a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ssets</a:t>
            </a:r>
          </a:p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download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603B223-0F95-5C8C-CF3D-391FDF678CF7}"/>
              </a:ext>
            </a:extLst>
          </p:cNvPr>
          <p:cNvSpPr/>
          <p:nvPr/>
        </p:nvSpPr>
        <p:spPr>
          <a:xfrm>
            <a:off x="5999196" y="4190958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Grafana/Loki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CAD6C01-4F42-CCCA-F8D8-D02A72218D7C}"/>
              </a:ext>
            </a:extLst>
          </p:cNvPr>
          <p:cNvSpPr/>
          <p:nvPr/>
        </p:nvSpPr>
        <p:spPr>
          <a:xfrm>
            <a:off x="7585171" y="4047352"/>
            <a:ext cx="1268863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etup, visualize</a:t>
            </a: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FAD61FF5-2378-AEEE-AAE4-FF27C8D77FB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243173" y="3374819"/>
            <a:ext cx="1756023" cy="1073773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71658B2-014B-E43A-5787-F46EEB99E026}"/>
              </a:ext>
            </a:extLst>
          </p:cNvPr>
          <p:cNvSpPr/>
          <p:nvPr/>
        </p:nvSpPr>
        <p:spPr>
          <a:xfrm>
            <a:off x="4344675" y="3911705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usage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B649343F-FF55-88DE-F63D-3CC6B728DC7E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246734" y="1729535"/>
            <a:ext cx="1785349" cy="1130949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48E953D-BD63-0E4C-9880-AEA745294738}"/>
              </a:ext>
            </a:extLst>
          </p:cNvPr>
          <p:cNvSpPr/>
          <p:nvPr/>
        </p:nvSpPr>
        <p:spPr>
          <a:xfrm>
            <a:off x="4639061" y="3350671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P2P negotiation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3" name="直線矢印コネクタ 24">
            <a:extLst>
              <a:ext uri="{FF2B5EF4-FFF2-40B4-BE49-F238E27FC236}">
                <a16:creationId xmlns:a16="http://schemas.microsoft.com/office/drawing/2014/main" id="{AF502299-837C-5BE9-AA45-A76962B6EAEC}"/>
              </a:ext>
            </a:extLst>
          </p:cNvPr>
          <p:cNvCxnSpPr>
            <a:cxnSpLocks/>
            <a:stCxn id="3" idx="1"/>
            <a:endCxn id="3" idx="2"/>
          </p:cNvCxnSpPr>
          <p:nvPr/>
        </p:nvCxnSpPr>
        <p:spPr>
          <a:xfrm rot="10800000" flipH="1" flipV="1">
            <a:off x="3106299" y="3118118"/>
            <a:ext cx="570217" cy="257634"/>
          </a:xfrm>
          <a:prstGeom prst="bentConnector4">
            <a:avLst>
              <a:gd name="adj1" fmla="val -40090"/>
              <a:gd name="adj2" fmla="val 188731"/>
            </a:avLst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54517E48-8F1F-4943-B24A-DDD4B6310FCD}"/>
              </a:ext>
            </a:extLst>
          </p:cNvPr>
          <p:cNvSpPr/>
          <p:nvPr/>
        </p:nvSpPr>
        <p:spPr>
          <a:xfrm>
            <a:off x="5999196" y="2258272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Redis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0" name="直線矢印コネクタ 24">
            <a:extLst>
              <a:ext uri="{FF2B5EF4-FFF2-40B4-BE49-F238E27FC236}">
                <a16:creationId xmlns:a16="http://schemas.microsoft.com/office/drawing/2014/main" id="{EBF3A1F7-DB82-4ABE-9BEC-99BDD0FDA2B8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4243173" y="2515906"/>
            <a:ext cx="1756023" cy="485967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23D9F21-64AD-4BF9-A548-FA6494B12063}"/>
              </a:ext>
            </a:extLst>
          </p:cNvPr>
          <p:cNvCxnSpPr>
            <a:cxnSpLocks/>
            <a:stCxn id="35" idx="1"/>
            <a:endCxn id="29" idx="3"/>
          </p:cNvCxnSpPr>
          <p:nvPr/>
        </p:nvCxnSpPr>
        <p:spPr>
          <a:xfrm flipH="1" flipV="1">
            <a:off x="7139630" y="2515906"/>
            <a:ext cx="1759584" cy="602212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F37128CB-AA7B-4064-AA5F-3B41971CA686}"/>
              </a:ext>
            </a:extLst>
          </p:cNvPr>
          <p:cNvSpPr/>
          <p:nvPr/>
        </p:nvSpPr>
        <p:spPr>
          <a:xfrm>
            <a:off x="7402056" y="2494213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BBC2D326-4024-4C34-A79C-5983A7990C70}"/>
              </a:ext>
            </a:extLst>
          </p:cNvPr>
          <p:cNvSpPr/>
          <p:nvPr/>
        </p:nvSpPr>
        <p:spPr>
          <a:xfrm>
            <a:off x="4550154" y="2512021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 (Pub/Sub)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336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8623830" y="2167963"/>
            <a:ext cx="1829282" cy="3971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729713" y="1416616"/>
            <a:ext cx="833647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729714" y="1096063"/>
            <a:ext cx="833647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150FC63-F841-9F55-ECDC-2DD0E9912565}"/>
              </a:ext>
            </a:extLst>
          </p:cNvPr>
          <p:cNvSpPr/>
          <p:nvPr/>
        </p:nvSpPr>
        <p:spPr>
          <a:xfrm>
            <a:off x="4473038" y="2167962"/>
            <a:ext cx="1829282" cy="39710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D690615-C79A-5C1A-35FF-ED4BF03E35BD}"/>
              </a:ext>
            </a:extLst>
          </p:cNvPr>
          <p:cNvSpPr/>
          <p:nvPr/>
        </p:nvSpPr>
        <p:spPr>
          <a:xfrm>
            <a:off x="2374191" y="2169787"/>
            <a:ext cx="1829282" cy="396924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841676D-E9AE-DE21-568E-5ABA37437CBB}"/>
              </a:ext>
            </a:extLst>
          </p:cNvPr>
          <p:cNvSpPr/>
          <p:nvPr/>
        </p:nvSpPr>
        <p:spPr>
          <a:xfrm>
            <a:off x="2469495" y="286393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2B36C17-4F9F-7E9F-8F9D-78AE8CD82B7E}"/>
              </a:ext>
            </a:extLst>
          </p:cNvPr>
          <p:cNvSpPr/>
          <p:nvPr/>
        </p:nvSpPr>
        <p:spPr>
          <a:xfrm>
            <a:off x="251282" y="28495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53116BF-51F1-BED2-AA21-6891036EBC91}"/>
              </a:ext>
            </a:extLst>
          </p:cNvPr>
          <p:cNvSpPr/>
          <p:nvPr/>
        </p:nvSpPr>
        <p:spPr>
          <a:xfrm>
            <a:off x="251282" y="31437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48CE3EE-672B-9600-C77D-9332DC260D40}"/>
              </a:ext>
            </a:extLst>
          </p:cNvPr>
          <p:cNvSpPr/>
          <p:nvPr/>
        </p:nvSpPr>
        <p:spPr>
          <a:xfrm>
            <a:off x="251282" y="403706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Confirmation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AA26932-582C-7972-BC2B-D5B47C8AFD15}"/>
              </a:ext>
            </a:extLst>
          </p:cNvPr>
          <p:cNvSpPr/>
          <p:nvPr/>
        </p:nvSpPr>
        <p:spPr>
          <a:xfrm>
            <a:off x="251282" y="344149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440F8E4D-DD46-2F37-2706-8F1FA8FA0BC5}"/>
              </a:ext>
            </a:extLst>
          </p:cNvPr>
          <p:cNvSpPr/>
          <p:nvPr/>
        </p:nvSpPr>
        <p:spPr>
          <a:xfrm>
            <a:off x="10846686" y="2850966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Entry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47FFAC2-51D1-8B34-D8F4-B8A15B5165A9}"/>
              </a:ext>
            </a:extLst>
          </p:cNvPr>
          <p:cNvSpPr/>
          <p:nvPr/>
        </p:nvSpPr>
        <p:spPr>
          <a:xfrm>
            <a:off x="10817822" y="4875632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by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FCA59C6-74D0-15AD-D28C-2A375EDED099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10563503" y="2979339"/>
            <a:ext cx="283183" cy="1177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976C3E5-65CB-FD44-335D-6CDD71BA1507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 flipV="1">
            <a:off x="10563504" y="5005182"/>
            <a:ext cx="254318" cy="1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EFEDA96-5755-3717-EB3A-311CB647B85E}"/>
              </a:ext>
            </a:extLst>
          </p:cNvPr>
          <p:cNvSpPr/>
          <p:nvPr/>
        </p:nvSpPr>
        <p:spPr>
          <a:xfrm>
            <a:off x="255055" y="255379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0" name="直線矢印コネクタ 24">
            <a:extLst>
              <a:ext uri="{FF2B5EF4-FFF2-40B4-BE49-F238E27FC236}">
                <a16:creationId xmlns:a16="http://schemas.microsoft.com/office/drawing/2014/main" id="{2EBE3238-FAC9-794F-CF6D-026C6AEEBF62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 flipV="1">
            <a:off x="4201596" y="1416619"/>
            <a:ext cx="254318" cy="18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D8B9601-3CE1-98D8-22C0-5EEB6E208F76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6285912" y="1416616"/>
            <a:ext cx="254318" cy="3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9F67F32-FE09-B257-A2C1-E63DED0E860A}"/>
              </a:ext>
            </a:extLst>
          </p:cNvPr>
          <p:cNvSpPr/>
          <p:nvPr/>
        </p:nvSpPr>
        <p:spPr>
          <a:xfrm>
            <a:off x="251282" y="373928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CEDCBDD-C226-18CC-9DF0-5060939190EB}"/>
              </a:ext>
            </a:extLst>
          </p:cNvPr>
          <p:cNvSpPr/>
          <p:nvPr/>
        </p:nvSpPr>
        <p:spPr>
          <a:xfrm>
            <a:off x="251282" y="433454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BC2AF7E-35C0-5AA8-07BB-9D133DA27F45}"/>
              </a:ext>
            </a:extLst>
          </p:cNvPr>
          <p:cNvSpPr/>
          <p:nvPr/>
        </p:nvSpPr>
        <p:spPr>
          <a:xfrm>
            <a:off x="251282" y="463549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RetryStatus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2209DA6-5F70-159D-7CD2-C1ED1AC37511}"/>
              </a:ext>
            </a:extLst>
          </p:cNvPr>
          <p:cNvSpPr/>
          <p:nvPr/>
        </p:nvSpPr>
        <p:spPr>
          <a:xfrm>
            <a:off x="2460218" y="403081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7C7EAA8-2882-E6B4-E531-31ADED9FFFA7}"/>
              </a:ext>
            </a:extLst>
          </p:cNvPr>
          <p:cNvSpPr/>
          <p:nvPr/>
        </p:nvSpPr>
        <p:spPr>
          <a:xfrm>
            <a:off x="4570580" y="28621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0551E8B2-9157-EF56-0D27-8209CE4F6004}"/>
              </a:ext>
            </a:extLst>
          </p:cNvPr>
          <p:cNvSpPr/>
          <p:nvPr/>
        </p:nvSpPr>
        <p:spPr>
          <a:xfrm>
            <a:off x="4557530" y="43247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EE843F30-5FDA-AB6A-D404-A4EB8F001F5F}"/>
              </a:ext>
            </a:extLst>
          </p:cNvPr>
          <p:cNvSpPr/>
          <p:nvPr/>
        </p:nvSpPr>
        <p:spPr>
          <a:xfrm>
            <a:off x="4561303" y="402899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FD66DD21-CE80-E22F-0E32-B8CBA756D21A}"/>
              </a:ext>
            </a:extLst>
          </p:cNvPr>
          <p:cNvSpPr/>
          <p:nvPr/>
        </p:nvSpPr>
        <p:spPr>
          <a:xfrm>
            <a:off x="8719134" y="28621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99815EDD-9489-B0AF-803F-32720BBDF8BB}"/>
              </a:ext>
            </a:extLst>
          </p:cNvPr>
          <p:cNvSpPr/>
          <p:nvPr/>
        </p:nvSpPr>
        <p:spPr>
          <a:xfrm>
            <a:off x="8719134" y="460860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LightMultiplay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A2C94465-4DBF-BD5E-9EE2-BAB83C1D9086}"/>
              </a:ext>
            </a:extLst>
          </p:cNvPr>
          <p:cNvSpPr/>
          <p:nvPr/>
        </p:nvSpPr>
        <p:spPr>
          <a:xfrm>
            <a:off x="8719134" y="490273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</a:rPr>
              <a:t>MassivelyMultiplayControl</a:t>
            </a:r>
            <a:endParaRPr lang="ja-JP" altLang="en-US" sz="9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BB8653D1-88BC-B458-1AD9-24D597519EE9}"/>
              </a:ext>
            </a:extLst>
          </p:cNvPr>
          <p:cNvSpPr/>
          <p:nvPr/>
        </p:nvSpPr>
        <p:spPr>
          <a:xfrm>
            <a:off x="8719134" y="520051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D25F6F0E-5256-05BA-2629-5723EC0BA239}"/>
              </a:ext>
            </a:extLst>
          </p:cNvPr>
          <p:cNvSpPr/>
          <p:nvPr/>
        </p:nvSpPr>
        <p:spPr>
          <a:xfrm>
            <a:off x="8709857" y="402899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C522C883-8F9D-780C-9FEB-831843DCE0D2}"/>
              </a:ext>
            </a:extLst>
          </p:cNvPr>
          <p:cNvSpPr/>
          <p:nvPr/>
        </p:nvSpPr>
        <p:spPr>
          <a:xfrm>
            <a:off x="8719134" y="549830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FA84C8C-9593-E3A0-6E3B-0754651A6E6E}"/>
              </a:ext>
            </a:extLst>
          </p:cNvPr>
          <p:cNvSpPr/>
          <p:nvPr/>
        </p:nvSpPr>
        <p:spPr>
          <a:xfrm>
            <a:off x="6540230" y="2146381"/>
            <a:ext cx="1829282" cy="39926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Group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DB2C94F-5EB2-00B1-FC58-81F2ED60A649}"/>
              </a:ext>
            </a:extLst>
          </p:cNvPr>
          <p:cNvSpPr/>
          <p:nvPr/>
        </p:nvSpPr>
        <p:spPr>
          <a:xfrm>
            <a:off x="6637772" y="284053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ADF2790C-289C-58D5-16DF-6B35E11C4787}"/>
              </a:ext>
            </a:extLst>
          </p:cNvPr>
          <p:cNvSpPr/>
          <p:nvPr/>
        </p:nvSpPr>
        <p:spPr>
          <a:xfrm>
            <a:off x="6633999" y="43205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GroupSelectionScreen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4F4214D-A14A-17EB-8CBC-E38D335E2C94}"/>
              </a:ext>
            </a:extLst>
          </p:cNvPr>
          <p:cNvSpPr/>
          <p:nvPr/>
        </p:nvSpPr>
        <p:spPr>
          <a:xfrm>
            <a:off x="6637772" y="402475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2" name="図 41">
            <a:extLst>
              <a:ext uri="{FF2B5EF4-FFF2-40B4-BE49-F238E27FC236}">
                <a16:creationId xmlns:a16="http://schemas.microsoft.com/office/drawing/2014/main" id="{864E0AFC-B72B-CDBA-F3EA-1D72A8563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357" y="799874"/>
            <a:ext cx="1832239" cy="1237139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CEF44195-150F-01C4-82EF-4191BBAF6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914" y="798049"/>
            <a:ext cx="1829998" cy="1237139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1C426E90-9FBA-2F92-5347-478969F0A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838" y="798988"/>
            <a:ext cx="1829274" cy="1237139"/>
          </a:xfrm>
          <a:prstGeom prst="rect">
            <a:avLst/>
          </a:prstGeom>
        </p:spPr>
      </p:pic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803E0CEF-2BAA-1920-E39D-75FDB2A1D3A7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362827" y="1416616"/>
            <a:ext cx="261011" cy="942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8E48605-80C8-2D2A-23D9-78464D18E231}"/>
              </a:ext>
            </a:extLst>
          </p:cNvPr>
          <p:cNvSpPr/>
          <p:nvPr/>
        </p:nvSpPr>
        <p:spPr>
          <a:xfrm>
            <a:off x="2217171" y="2758749"/>
            <a:ext cx="8346332" cy="441180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E9E043B7-DAE1-51D8-0E00-27BA67F00668}"/>
              </a:ext>
            </a:extLst>
          </p:cNvPr>
          <p:cNvSpPr/>
          <p:nvPr/>
        </p:nvSpPr>
        <p:spPr>
          <a:xfrm>
            <a:off x="152132" y="2099919"/>
            <a:ext cx="1827129" cy="2919321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00B0E6-8E23-F381-4DBD-30C606C1F99B}"/>
              </a:ext>
            </a:extLst>
          </p:cNvPr>
          <p:cNvSpPr/>
          <p:nvPr/>
        </p:nvSpPr>
        <p:spPr>
          <a:xfrm>
            <a:off x="2217171" y="3915519"/>
            <a:ext cx="8346333" cy="2179327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8A3C50E2-5A88-BCD2-D7BB-176A0B2B910B}"/>
              </a:ext>
            </a:extLst>
          </p:cNvPr>
          <p:cNvSpPr/>
          <p:nvPr/>
        </p:nvSpPr>
        <p:spPr>
          <a:xfrm>
            <a:off x="436593" y="2198406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9891F7D0-A6D9-D724-010F-ABCF8ED9ED15}"/>
              </a:ext>
            </a:extLst>
          </p:cNvPr>
          <p:cNvSpPr/>
          <p:nvPr/>
        </p:nvSpPr>
        <p:spPr>
          <a:xfrm>
            <a:off x="2217171" y="3379142"/>
            <a:ext cx="8346332" cy="357586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6" name="直線矢印コネクタ 165">
            <a:extLst>
              <a:ext uri="{FF2B5EF4-FFF2-40B4-BE49-F238E27FC236}">
                <a16:creationId xmlns:a16="http://schemas.microsoft.com/office/drawing/2014/main" id="{64BB30EA-119B-BE58-70BE-1D7FC0E84325}"/>
              </a:ext>
            </a:extLst>
          </p:cNvPr>
          <p:cNvCxnSpPr>
            <a:cxnSpLocks/>
            <a:stCxn id="160" idx="1"/>
            <a:endCxn id="53" idx="3"/>
          </p:cNvCxnSpPr>
          <p:nvPr/>
        </p:nvCxnSpPr>
        <p:spPr>
          <a:xfrm flipH="1">
            <a:off x="1979261" y="3557935"/>
            <a:ext cx="237910" cy="164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8946F51B-C157-35AE-F4DC-C8FAAF9F9AAE}"/>
              </a:ext>
            </a:extLst>
          </p:cNvPr>
          <p:cNvSpPr/>
          <p:nvPr/>
        </p:nvSpPr>
        <p:spPr>
          <a:xfrm>
            <a:off x="8709857" y="43205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P2PControl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9B24C484-61AA-4E5E-AED4-6EC11AE40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9522" y="798049"/>
            <a:ext cx="1835115" cy="1234313"/>
          </a:xfrm>
          <a:prstGeom prst="rect">
            <a:avLst/>
          </a:prstGeom>
        </p:spPr>
      </p:pic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109CC8A8-D470-4C03-BA55-8F1AD760005D}"/>
              </a:ext>
            </a:extLst>
          </p:cNvPr>
          <p:cNvSpPr/>
          <p:nvPr/>
        </p:nvSpPr>
        <p:spPr>
          <a:xfrm>
            <a:off x="8709857" y="578975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SpaceControl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457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87741EC-DD16-CC1A-E23B-548594DB3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44" y="1914946"/>
            <a:ext cx="2908146" cy="265403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228F451-B06A-25A2-E9C3-B698B909EBE6}"/>
              </a:ext>
            </a:extLst>
          </p:cNvPr>
          <p:cNvSpPr/>
          <p:nvPr/>
        </p:nvSpPr>
        <p:spPr>
          <a:xfrm>
            <a:off x="2734051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scene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F38C3C3-90A3-4B79-8B7A-F232043E6CAC}"/>
              </a:ext>
            </a:extLst>
          </p:cNvPr>
          <p:cNvSpPr/>
          <p:nvPr/>
        </p:nvSpPr>
        <p:spPr>
          <a:xfrm>
            <a:off x="6165632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 scene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03F5-B2E3-2B61-C0D3-005A2852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14" y="1914946"/>
            <a:ext cx="2647893" cy="2654036"/>
          </a:xfrm>
          <a:prstGeom prst="rect">
            <a:avLst/>
          </a:prstGeom>
        </p:spPr>
      </p:pic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2ADAC91D-1C39-BD05-3AB1-2ADA8D4AE489}"/>
              </a:ext>
            </a:extLst>
          </p:cNvPr>
          <p:cNvCxnSpPr>
            <a:cxnSpLocks/>
          </p:cNvCxnSpPr>
          <p:nvPr/>
        </p:nvCxnSpPr>
        <p:spPr>
          <a:xfrm flipH="1" flipV="1">
            <a:off x="3718560" y="3074126"/>
            <a:ext cx="2377440" cy="56757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0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DA1A70A-F579-0094-602B-8E5353EF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657" y="388301"/>
            <a:ext cx="2908146" cy="265403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A51928B-3D83-C12B-54FE-2D008F8D7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749786"/>
            <a:ext cx="2247634" cy="1732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492DB4-4DCC-AF77-89EF-99440FE7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79" y="3456609"/>
            <a:ext cx="3166103" cy="24567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D8B3CF8-409C-1F39-EEB7-2C9675C69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44" b="37517"/>
          <a:stretch/>
        </p:blipFill>
        <p:spPr>
          <a:xfrm>
            <a:off x="8114516" y="1953479"/>
            <a:ext cx="3839225" cy="1870949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2E74A260-D0E4-9D16-76F8-1151E0157A7C}"/>
              </a:ext>
            </a:extLst>
          </p:cNvPr>
          <p:cNvCxnSpPr>
            <a:cxnSpLocks/>
          </p:cNvCxnSpPr>
          <p:nvPr/>
        </p:nvCxnSpPr>
        <p:spPr>
          <a:xfrm flipV="1">
            <a:off x="2908845" y="707666"/>
            <a:ext cx="1918207" cy="252490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2E56AE25-F07D-D703-033C-388353162F0E}"/>
              </a:ext>
            </a:extLst>
          </p:cNvPr>
          <p:cNvCxnSpPr>
            <a:cxnSpLocks/>
          </p:cNvCxnSpPr>
          <p:nvPr/>
        </p:nvCxnSpPr>
        <p:spPr>
          <a:xfrm>
            <a:off x="2820901" y="3360280"/>
            <a:ext cx="1871323" cy="39201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C40112FD-7429-D565-D1AB-B214EF18367D}"/>
              </a:ext>
            </a:extLst>
          </p:cNvPr>
          <p:cNvCxnSpPr>
            <a:cxnSpLocks/>
          </p:cNvCxnSpPr>
          <p:nvPr/>
        </p:nvCxnSpPr>
        <p:spPr>
          <a:xfrm flipH="1" flipV="1">
            <a:off x="6861976" y="1717482"/>
            <a:ext cx="3298024" cy="978539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4">
            <a:extLst>
              <a:ext uri="{FF2B5EF4-FFF2-40B4-BE49-F238E27FC236}">
                <a16:creationId xmlns:a16="http://schemas.microsoft.com/office/drawing/2014/main" id="{895EC089-6456-ACEB-3739-09F4AF3B1689}"/>
              </a:ext>
            </a:extLst>
          </p:cNvPr>
          <p:cNvCxnSpPr>
            <a:cxnSpLocks/>
          </p:cNvCxnSpPr>
          <p:nvPr/>
        </p:nvCxnSpPr>
        <p:spPr>
          <a:xfrm flipH="1">
            <a:off x="6714836" y="2822046"/>
            <a:ext cx="3445164" cy="203628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24">
            <a:extLst>
              <a:ext uri="{FF2B5EF4-FFF2-40B4-BE49-F238E27FC236}">
                <a16:creationId xmlns:a16="http://schemas.microsoft.com/office/drawing/2014/main" id="{8BBC4392-B3D3-E34B-2E75-62A248BD1750}"/>
              </a:ext>
            </a:extLst>
          </p:cNvPr>
          <p:cNvCxnSpPr>
            <a:cxnSpLocks/>
          </p:cNvCxnSpPr>
          <p:nvPr/>
        </p:nvCxnSpPr>
        <p:spPr>
          <a:xfrm>
            <a:off x="3676073" y="4048468"/>
            <a:ext cx="1007449" cy="129014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24">
            <a:extLst>
              <a:ext uri="{FF2B5EF4-FFF2-40B4-BE49-F238E27FC236}">
                <a16:creationId xmlns:a16="http://schemas.microsoft.com/office/drawing/2014/main" id="{79830161-351D-481B-6040-6E13764AF9E2}"/>
              </a:ext>
            </a:extLst>
          </p:cNvPr>
          <p:cNvCxnSpPr>
            <a:cxnSpLocks/>
          </p:cNvCxnSpPr>
          <p:nvPr/>
        </p:nvCxnSpPr>
        <p:spPr>
          <a:xfrm>
            <a:off x="4712470" y="5107707"/>
            <a:ext cx="0" cy="461819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7DB2475B-9D99-B96F-0605-06EBC66F7DC3}"/>
              </a:ext>
            </a:extLst>
          </p:cNvPr>
          <p:cNvCxnSpPr>
            <a:cxnSpLocks/>
          </p:cNvCxnSpPr>
          <p:nvPr/>
        </p:nvCxnSpPr>
        <p:spPr>
          <a:xfrm>
            <a:off x="3676073" y="3861372"/>
            <a:ext cx="0" cy="374193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図 60">
            <a:extLst>
              <a:ext uri="{FF2B5EF4-FFF2-40B4-BE49-F238E27FC236}">
                <a16:creationId xmlns:a16="http://schemas.microsoft.com/office/drawing/2014/main" id="{C6BA4231-956A-77EA-7ABA-AB13CCEB0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11" y="388301"/>
            <a:ext cx="2960606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25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9878D4-E132-E6A1-6EF9-6187848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366" y="1478942"/>
            <a:ext cx="6265035" cy="36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5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272BBF-4420-BC31-B548-A98B5668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54" y="1871445"/>
            <a:ext cx="441069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8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F46F414-1667-A538-9B24-5E12F6CE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153" y="1303803"/>
            <a:ext cx="5884747" cy="38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79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16B6697-627C-1054-B7A2-6C48337C9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981" y="878807"/>
            <a:ext cx="3220812" cy="399543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ADB5F5-E87A-6365-60E8-20AABD57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58" y="1037457"/>
            <a:ext cx="3846231" cy="14672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AE88893D-70C3-41D5-1929-8116E4FB4EBA}"/>
              </a:ext>
            </a:extLst>
          </p:cNvPr>
          <p:cNvCxnSpPr>
            <a:cxnSpLocks/>
          </p:cNvCxnSpPr>
          <p:nvPr/>
        </p:nvCxnSpPr>
        <p:spPr>
          <a:xfrm flipV="1">
            <a:off x="4524292" y="1248355"/>
            <a:ext cx="2204421" cy="52270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76D6728-364B-92A3-E583-FBE9BE8DB95C}"/>
              </a:ext>
            </a:extLst>
          </p:cNvPr>
          <p:cNvSpPr/>
          <p:nvPr/>
        </p:nvSpPr>
        <p:spPr>
          <a:xfrm>
            <a:off x="6734755" y="3323645"/>
            <a:ext cx="3096087" cy="85874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513D9CE-8346-A933-62CC-54462B205F76}"/>
              </a:ext>
            </a:extLst>
          </p:cNvPr>
          <p:cNvSpPr/>
          <p:nvPr/>
        </p:nvSpPr>
        <p:spPr>
          <a:xfrm>
            <a:off x="6726804" y="2472855"/>
            <a:ext cx="3096087" cy="23853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733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AF234C2-75D4-2B9F-EFB8-5F74E516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65" y="2353827"/>
            <a:ext cx="6551052" cy="16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0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F9FAFC9C-9D9A-2B48-4D94-7E473C3A9DC6}"/>
              </a:ext>
            </a:extLst>
          </p:cNvPr>
          <p:cNvSpPr/>
          <p:nvPr/>
        </p:nvSpPr>
        <p:spPr>
          <a:xfrm>
            <a:off x="1246614" y="350195"/>
            <a:ext cx="9698774" cy="3065386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83529FA-92F7-4F2B-92F8-B0033F7B8E23}"/>
              </a:ext>
            </a:extLst>
          </p:cNvPr>
          <p:cNvSpPr/>
          <p:nvPr/>
        </p:nvSpPr>
        <p:spPr>
          <a:xfrm>
            <a:off x="1608081" y="1056016"/>
            <a:ext cx="4220316" cy="2018716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046F80-329E-8CF7-A051-341314810A42}"/>
              </a:ext>
            </a:extLst>
          </p:cNvPr>
          <p:cNvSpPr/>
          <p:nvPr/>
        </p:nvSpPr>
        <p:spPr>
          <a:xfrm>
            <a:off x="6363603" y="1056016"/>
            <a:ext cx="4220316" cy="2018716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582AB2-993E-7E16-A6BC-21101B86C2F3}"/>
              </a:ext>
            </a:extLst>
          </p:cNvPr>
          <p:cNvSpPr/>
          <p:nvPr/>
        </p:nvSpPr>
        <p:spPr>
          <a:xfrm>
            <a:off x="2700394" y="2396186"/>
            <a:ext cx="2035689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Stage Navigation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A8D468-95AD-3A59-D591-32827C07FAB3}"/>
              </a:ext>
            </a:extLst>
          </p:cNvPr>
          <p:cNvSpPr/>
          <p:nvPr/>
        </p:nvSpPr>
        <p:spPr>
          <a:xfrm>
            <a:off x="2219464" y="1669543"/>
            <a:ext cx="1312497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Logging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C79E79-0AEA-39AF-8B62-D74A1760C44D}"/>
              </a:ext>
            </a:extLst>
          </p:cNvPr>
          <p:cNvSpPr/>
          <p:nvPr/>
        </p:nvSpPr>
        <p:spPr>
          <a:xfrm>
            <a:off x="8647840" y="1669543"/>
            <a:ext cx="1017361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607AE6-D820-3DCF-8137-F8859B18CAD8}"/>
              </a:ext>
            </a:extLst>
          </p:cNvPr>
          <p:cNvSpPr/>
          <p:nvPr/>
        </p:nvSpPr>
        <p:spPr>
          <a:xfrm>
            <a:off x="6969249" y="1674197"/>
            <a:ext cx="1312497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57F3BF-A8CB-9C48-3337-CEF960F6EAAE}"/>
              </a:ext>
            </a:extLst>
          </p:cNvPr>
          <p:cNvSpPr/>
          <p:nvPr/>
        </p:nvSpPr>
        <p:spPr>
          <a:xfrm>
            <a:off x="1246614" y="5035031"/>
            <a:ext cx="9698777" cy="14031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8978948-CA1C-6E4E-3235-305DD6B520AD}"/>
              </a:ext>
            </a:extLst>
          </p:cNvPr>
          <p:cNvSpPr/>
          <p:nvPr/>
        </p:nvSpPr>
        <p:spPr>
          <a:xfrm>
            <a:off x="1725462" y="5693951"/>
            <a:ext cx="2778039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Addressable Asset System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7DCFC46-CC29-47D8-B208-D0F05BF574EA}"/>
              </a:ext>
            </a:extLst>
          </p:cNvPr>
          <p:cNvSpPr/>
          <p:nvPr/>
        </p:nvSpPr>
        <p:spPr>
          <a:xfrm>
            <a:off x="6421860" y="5687494"/>
            <a:ext cx="2493718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Netcode for GameObjects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F5DD57C-7CA9-2552-F167-77AC30492F0E}"/>
              </a:ext>
            </a:extLst>
          </p:cNvPr>
          <p:cNvSpPr/>
          <p:nvPr/>
        </p:nvSpPr>
        <p:spPr>
          <a:xfrm>
            <a:off x="1246614" y="3523723"/>
            <a:ext cx="9698777" cy="14031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89889CC-0736-5BAD-CD1C-DA0FF2D283E0}"/>
              </a:ext>
            </a:extLst>
          </p:cNvPr>
          <p:cNvSpPr/>
          <p:nvPr/>
        </p:nvSpPr>
        <p:spPr>
          <a:xfrm>
            <a:off x="4878280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8E986F5-0809-0CE1-0370-EFC4FE2028A2}"/>
              </a:ext>
            </a:extLst>
          </p:cNvPr>
          <p:cNvSpPr/>
          <p:nvPr/>
        </p:nvSpPr>
        <p:spPr>
          <a:xfrm>
            <a:off x="6510369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UniTask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55FA49B-25C4-2EE5-16F3-966071A8D2E9}"/>
              </a:ext>
            </a:extLst>
          </p:cNvPr>
          <p:cNvSpPr/>
          <p:nvPr/>
        </p:nvSpPr>
        <p:spPr>
          <a:xfrm>
            <a:off x="4969547" y="5693951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C8E7D54-8414-4B32-3040-69EB6F3572EF}"/>
              </a:ext>
            </a:extLst>
          </p:cNvPr>
          <p:cNvSpPr/>
          <p:nvPr/>
        </p:nvSpPr>
        <p:spPr>
          <a:xfrm>
            <a:off x="2953066" y="4207372"/>
            <a:ext cx="1310486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74BC52B-359C-E969-619C-CF49656049D0}"/>
              </a:ext>
            </a:extLst>
          </p:cNvPr>
          <p:cNvSpPr/>
          <p:nvPr/>
        </p:nvSpPr>
        <p:spPr>
          <a:xfrm>
            <a:off x="3970365" y="1669543"/>
            <a:ext cx="1312497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E655593-C2A1-91A6-20E4-231D0D168785}"/>
              </a:ext>
            </a:extLst>
          </p:cNvPr>
          <p:cNvSpPr/>
          <p:nvPr/>
        </p:nvSpPr>
        <p:spPr>
          <a:xfrm>
            <a:off x="6789371" y="2398704"/>
            <a:ext cx="2035689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Asset Workflow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D86C01C-6B67-962A-4C02-DD5C7C35439B}"/>
              </a:ext>
            </a:extLst>
          </p:cNvPr>
          <p:cNvSpPr/>
          <p:nvPr/>
        </p:nvSpPr>
        <p:spPr>
          <a:xfrm>
            <a:off x="9048654" y="2415881"/>
            <a:ext cx="1017361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P2P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4AA38E7-4BC5-89C3-EB46-63F3C1621859}"/>
              </a:ext>
            </a:extLst>
          </p:cNvPr>
          <p:cNvSpPr/>
          <p:nvPr/>
        </p:nvSpPr>
        <p:spPr>
          <a:xfrm>
            <a:off x="8206449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Socket.IO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8E8EB0E-D484-0F80-C879-CCA26B489763}"/>
              </a:ext>
            </a:extLst>
          </p:cNvPr>
          <p:cNvSpPr/>
          <p:nvPr/>
        </p:nvSpPr>
        <p:spPr>
          <a:xfrm>
            <a:off x="9374307" y="5687494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WebRTC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7618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22DF200-48EF-8E96-7937-4BE62DEE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55" y="1478333"/>
            <a:ext cx="5113765" cy="3639959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D63D3DA-9719-5535-D8C0-E1CBC4F86441}"/>
              </a:ext>
            </a:extLst>
          </p:cNvPr>
          <p:cNvSpPr/>
          <p:nvPr/>
        </p:nvSpPr>
        <p:spPr>
          <a:xfrm>
            <a:off x="4850295" y="2842591"/>
            <a:ext cx="3568147" cy="2067340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947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E94753-E175-1E76-176B-601B6785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40" y="1354559"/>
            <a:ext cx="5564978" cy="367066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F9E6FB4-6F0E-7C2C-844B-EDC57293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607" y="1354559"/>
            <a:ext cx="2666968" cy="3670665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21EA2AB-D50B-C579-507A-902E493172EA}"/>
              </a:ext>
            </a:extLst>
          </p:cNvPr>
          <p:cNvSpPr/>
          <p:nvPr/>
        </p:nvSpPr>
        <p:spPr>
          <a:xfrm>
            <a:off x="7114283" y="3498574"/>
            <a:ext cx="2582414" cy="1192696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9843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7B7400-6FB4-A812-2C63-4466015A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050" y="2463310"/>
            <a:ext cx="4267796" cy="1486107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025ECEBA-090C-2DF7-48DA-95884E1F081E}"/>
              </a:ext>
            </a:extLst>
          </p:cNvPr>
          <p:cNvSpPr/>
          <p:nvPr/>
        </p:nvSpPr>
        <p:spPr>
          <a:xfrm>
            <a:off x="5343276" y="2673627"/>
            <a:ext cx="2568570" cy="268357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381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6C3A604-7B39-C4E6-47CA-EDCE19C9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5" y="1609674"/>
            <a:ext cx="4277322" cy="19052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89D712-310A-496F-3216-637240BB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585" y="3743166"/>
            <a:ext cx="4277322" cy="1505160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ED37A61-71E6-C4D7-0D37-9C3D96D8B9A1}"/>
              </a:ext>
            </a:extLst>
          </p:cNvPr>
          <p:cNvSpPr/>
          <p:nvPr/>
        </p:nvSpPr>
        <p:spPr>
          <a:xfrm>
            <a:off x="4293705" y="1886448"/>
            <a:ext cx="699715" cy="66592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6BF4A62-662B-4DFE-BDEC-25818A0B12B1}"/>
              </a:ext>
            </a:extLst>
          </p:cNvPr>
          <p:cNvSpPr/>
          <p:nvPr/>
        </p:nvSpPr>
        <p:spPr>
          <a:xfrm>
            <a:off x="5861437" y="1886447"/>
            <a:ext cx="2659470" cy="78519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0DB4254-2566-B265-BE54-91D5E0909944}"/>
              </a:ext>
            </a:extLst>
          </p:cNvPr>
          <p:cNvSpPr/>
          <p:nvPr/>
        </p:nvSpPr>
        <p:spPr>
          <a:xfrm>
            <a:off x="5917097" y="4162786"/>
            <a:ext cx="2587908" cy="210432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5049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4BF600-2F30-2AD2-08E5-CA443CC20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2" t="35195" r="20373" b="18486"/>
          <a:stretch/>
        </p:blipFill>
        <p:spPr>
          <a:xfrm>
            <a:off x="4222143" y="2242268"/>
            <a:ext cx="3745064" cy="23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30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ED21A79-461B-5017-DB2D-F6250AD7D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89" y="3159633"/>
            <a:ext cx="4360323" cy="138635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B52C42E-C8E0-6941-F324-9D5B9493E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05" y="1755786"/>
            <a:ext cx="3813209" cy="257222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0756106-E8F9-F238-C079-D26736D9D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29" y="1588439"/>
            <a:ext cx="5417809" cy="860838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6ED5A5A-57B7-3D1D-668E-E02FF003124E}"/>
              </a:ext>
            </a:extLst>
          </p:cNvPr>
          <p:cNvCxnSpPr>
            <a:cxnSpLocks/>
          </p:cNvCxnSpPr>
          <p:nvPr/>
        </p:nvCxnSpPr>
        <p:spPr>
          <a:xfrm flipH="1">
            <a:off x="4198289" y="2091193"/>
            <a:ext cx="1566407" cy="187650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C11B71DB-1B33-87D1-8B28-18D161EADDD7}"/>
              </a:ext>
            </a:extLst>
          </p:cNvPr>
          <p:cNvCxnSpPr>
            <a:cxnSpLocks/>
          </p:cNvCxnSpPr>
          <p:nvPr/>
        </p:nvCxnSpPr>
        <p:spPr>
          <a:xfrm flipV="1">
            <a:off x="4253948" y="2166730"/>
            <a:ext cx="2912165" cy="189638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FBEDA373-19E1-A1A9-0044-40E05C350C07}"/>
              </a:ext>
            </a:extLst>
          </p:cNvPr>
          <p:cNvSpPr/>
          <p:nvPr/>
        </p:nvSpPr>
        <p:spPr>
          <a:xfrm>
            <a:off x="7092005" y="2990940"/>
            <a:ext cx="3793331" cy="118349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739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AB8A15F-BB3E-1CF3-8B81-E0E2065F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47682"/>
            <a:ext cx="577295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77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B701A3-AABE-77BB-DAF0-2E30B54E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9100"/>
            <a:ext cx="5772956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DF92D9-2B3C-EE19-D829-33BA5F6A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62" y="1057748"/>
            <a:ext cx="8590935" cy="43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33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08B672-09B2-EF3B-550C-2C2F7482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493" y="1338084"/>
            <a:ext cx="4154325" cy="3819035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15532D9-2B0B-E2E9-B7B6-3B8AC1FABE4F}"/>
              </a:ext>
            </a:extLst>
          </p:cNvPr>
          <p:cNvSpPr/>
          <p:nvPr/>
        </p:nvSpPr>
        <p:spPr>
          <a:xfrm>
            <a:off x="3755524" y="3740351"/>
            <a:ext cx="4045293" cy="104037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1115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0B766F9-EC15-4922-B2EE-A753174D2401}"/>
              </a:ext>
            </a:extLst>
          </p:cNvPr>
          <p:cNvSpPr/>
          <p:nvPr/>
        </p:nvSpPr>
        <p:spPr>
          <a:xfrm>
            <a:off x="481087" y="2148430"/>
            <a:ext cx="1829282" cy="18139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B397733A-1FD2-41AA-A9D1-F7D685745DC2}"/>
              </a:ext>
            </a:extLst>
          </p:cNvPr>
          <p:cNvSpPr/>
          <p:nvPr/>
        </p:nvSpPr>
        <p:spPr>
          <a:xfrm>
            <a:off x="589817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9B31BE-94E7-4E6D-AAAA-EA85678BF990}"/>
              </a:ext>
            </a:extLst>
          </p:cNvPr>
          <p:cNvSpPr/>
          <p:nvPr/>
        </p:nvSpPr>
        <p:spPr>
          <a:xfrm>
            <a:off x="584998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6D1E791-468E-4865-8856-C5202A5DE60E}"/>
              </a:ext>
            </a:extLst>
          </p:cNvPr>
          <p:cNvSpPr/>
          <p:nvPr/>
        </p:nvSpPr>
        <p:spPr>
          <a:xfrm>
            <a:off x="584998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E173439-F1C5-4A9D-896C-B54C8DAA16BF}"/>
              </a:ext>
            </a:extLst>
          </p:cNvPr>
          <p:cNvSpPr/>
          <p:nvPr/>
        </p:nvSpPr>
        <p:spPr>
          <a:xfrm>
            <a:off x="591337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320155D2-7EB5-4DD3-BE1B-507A0BDE2851}"/>
              </a:ext>
            </a:extLst>
          </p:cNvPr>
          <p:cNvSpPr/>
          <p:nvPr/>
        </p:nvSpPr>
        <p:spPr>
          <a:xfrm>
            <a:off x="481087" y="1555882"/>
            <a:ext cx="1829281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Title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81EDAF1-F0F1-4444-B4CD-BCA4708C7173}"/>
              </a:ext>
            </a:extLst>
          </p:cNvPr>
          <p:cNvSpPr/>
          <p:nvPr/>
        </p:nvSpPr>
        <p:spPr>
          <a:xfrm>
            <a:off x="2900328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BA6CF2C6-DFD2-4D57-9F3E-CBC83EC85BCC}"/>
              </a:ext>
            </a:extLst>
          </p:cNvPr>
          <p:cNvSpPr/>
          <p:nvPr/>
        </p:nvSpPr>
        <p:spPr>
          <a:xfrm>
            <a:off x="5363221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522AF406-5A91-4A7C-9E58-E7C835D25699}"/>
              </a:ext>
            </a:extLst>
          </p:cNvPr>
          <p:cNvSpPr/>
          <p:nvPr/>
        </p:nvSpPr>
        <p:spPr>
          <a:xfrm>
            <a:off x="7869768" y="1547187"/>
            <a:ext cx="1819450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  <a:r>
              <a:rPr kumimoji="1" lang="ja-JP" altLang="en-US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0A7A9D2-3BF1-449E-AA3B-8EDC6DFAFF6A}"/>
              </a:ext>
            </a:extLst>
          </p:cNvPr>
          <p:cNvSpPr/>
          <p:nvPr/>
        </p:nvSpPr>
        <p:spPr>
          <a:xfrm>
            <a:off x="345691" y="2001472"/>
            <a:ext cx="9439935" cy="3685225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1" name="直線矢印コネクタ 24">
            <a:extLst>
              <a:ext uri="{FF2B5EF4-FFF2-40B4-BE49-F238E27FC236}">
                <a16:creationId xmlns:a16="http://schemas.microsoft.com/office/drawing/2014/main" id="{A14A133A-C87C-43EF-B1B4-C0A56342BAF2}"/>
              </a:ext>
            </a:extLst>
          </p:cNvPr>
          <p:cNvCxnSpPr>
            <a:cxnSpLocks/>
            <a:stCxn id="137" idx="1"/>
            <a:endCxn id="47" idx="3"/>
          </p:cNvCxnSpPr>
          <p:nvPr/>
        </p:nvCxnSpPr>
        <p:spPr>
          <a:xfrm flipH="1" flipV="1">
            <a:off x="2310369" y="3055415"/>
            <a:ext cx="633611" cy="30480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24">
            <a:extLst>
              <a:ext uri="{FF2B5EF4-FFF2-40B4-BE49-F238E27FC236}">
                <a16:creationId xmlns:a16="http://schemas.microsoft.com/office/drawing/2014/main" id="{752A3F71-02B5-4878-9A2A-06BD70A1A94B}"/>
              </a:ext>
            </a:extLst>
          </p:cNvPr>
          <p:cNvCxnSpPr>
            <a:cxnSpLocks/>
            <a:stCxn id="144" idx="1"/>
            <a:endCxn id="137" idx="3"/>
          </p:cNvCxnSpPr>
          <p:nvPr/>
        </p:nvCxnSpPr>
        <p:spPr>
          <a:xfrm flipH="1" flipV="1">
            <a:off x="4773262" y="3360215"/>
            <a:ext cx="633611" cy="161109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>
            <a:off x="7236155" y="3521324"/>
            <a:ext cx="623779" cy="302198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5D0229FF-4727-4606-97C7-6A8A678E9013}"/>
              </a:ext>
            </a:extLst>
          </p:cNvPr>
          <p:cNvSpPr/>
          <p:nvPr/>
        </p:nvSpPr>
        <p:spPr>
          <a:xfrm>
            <a:off x="2943980" y="2148430"/>
            <a:ext cx="1829282" cy="24235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79C4BBF-5D01-4816-BAF0-988CC3B5F922}"/>
              </a:ext>
            </a:extLst>
          </p:cNvPr>
          <p:cNvSpPr/>
          <p:nvPr/>
        </p:nvSpPr>
        <p:spPr>
          <a:xfrm>
            <a:off x="3052710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B35D3175-1D6F-40E3-8842-0436E042A6A5}"/>
              </a:ext>
            </a:extLst>
          </p:cNvPr>
          <p:cNvSpPr/>
          <p:nvPr/>
        </p:nvSpPr>
        <p:spPr>
          <a:xfrm>
            <a:off x="3047891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58079B81-B42D-4FB3-B463-1B3C0146F3BF}"/>
              </a:ext>
            </a:extLst>
          </p:cNvPr>
          <p:cNvSpPr/>
          <p:nvPr/>
        </p:nvSpPr>
        <p:spPr>
          <a:xfrm>
            <a:off x="3047891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776C5B74-F8BE-4D31-9262-3E339C78FE33}"/>
              </a:ext>
            </a:extLst>
          </p:cNvPr>
          <p:cNvSpPr/>
          <p:nvPr/>
        </p:nvSpPr>
        <p:spPr>
          <a:xfrm>
            <a:off x="3054230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4C882D40-B175-4F55-9ECE-369336DFF436}"/>
              </a:ext>
            </a:extLst>
          </p:cNvPr>
          <p:cNvSpPr/>
          <p:nvPr/>
        </p:nvSpPr>
        <p:spPr>
          <a:xfrm>
            <a:off x="3057544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EADC5B07-C306-49FA-A9AE-F1A387D805C5}"/>
              </a:ext>
            </a:extLst>
          </p:cNvPr>
          <p:cNvSpPr/>
          <p:nvPr/>
        </p:nvSpPr>
        <p:spPr>
          <a:xfrm>
            <a:off x="3057544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129F975E-DA92-4F82-85FF-80C4B602D2CC}"/>
              </a:ext>
            </a:extLst>
          </p:cNvPr>
          <p:cNvSpPr/>
          <p:nvPr/>
        </p:nvSpPr>
        <p:spPr>
          <a:xfrm>
            <a:off x="5406873" y="2148430"/>
            <a:ext cx="1829282" cy="2745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60D8A70F-4D43-4BBD-80DD-73E2DBF2C917}"/>
              </a:ext>
            </a:extLst>
          </p:cNvPr>
          <p:cNvSpPr/>
          <p:nvPr/>
        </p:nvSpPr>
        <p:spPr>
          <a:xfrm>
            <a:off x="5515603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553021E5-9632-4795-8623-34287211D53D}"/>
              </a:ext>
            </a:extLst>
          </p:cNvPr>
          <p:cNvSpPr/>
          <p:nvPr/>
        </p:nvSpPr>
        <p:spPr>
          <a:xfrm>
            <a:off x="5510784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97358E12-9536-44C7-983E-0CBDF32A7028}"/>
              </a:ext>
            </a:extLst>
          </p:cNvPr>
          <p:cNvSpPr/>
          <p:nvPr/>
        </p:nvSpPr>
        <p:spPr>
          <a:xfrm>
            <a:off x="5510784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018D1B63-0E15-4DD1-A484-4C78AE13518E}"/>
              </a:ext>
            </a:extLst>
          </p:cNvPr>
          <p:cNvSpPr/>
          <p:nvPr/>
        </p:nvSpPr>
        <p:spPr>
          <a:xfrm>
            <a:off x="5517123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49B86AD9-5A9B-4936-AE91-DF32C5DA7E27}"/>
              </a:ext>
            </a:extLst>
          </p:cNvPr>
          <p:cNvSpPr/>
          <p:nvPr/>
        </p:nvSpPr>
        <p:spPr>
          <a:xfrm>
            <a:off x="5520437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75B624B-8592-4F3B-B072-F9239BA40F87}"/>
              </a:ext>
            </a:extLst>
          </p:cNvPr>
          <p:cNvSpPr/>
          <p:nvPr/>
        </p:nvSpPr>
        <p:spPr>
          <a:xfrm>
            <a:off x="5520437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LobbyControl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4F86E3BC-E061-4478-894C-5542BA2EFCF9}"/>
              </a:ext>
            </a:extLst>
          </p:cNvPr>
          <p:cNvSpPr/>
          <p:nvPr/>
        </p:nvSpPr>
        <p:spPr>
          <a:xfrm>
            <a:off x="5520437" y="45088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859934" y="2144744"/>
            <a:ext cx="1829282" cy="33575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968664" y="264156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BCE80D03-9AB6-4421-B196-4D12E645D186}"/>
              </a:ext>
            </a:extLst>
          </p:cNvPr>
          <p:cNvSpPr/>
          <p:nvPr/>
        </p:nvSpPr>
        <p:spPr>
          <a:xfrm>
            <a:off x="7963845" y="29535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963845" y="326849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970184" y="357929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973498" y="38900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973498" y="419761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973498" y="45051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973498" y="48096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ReactionControl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4492C901-5D9C-40D8-B33E-6D9C7C5F259B}"/>
              </a:ext>
            </a:extLst>
          </p:cNvPr>
          <p:cNvSpPr/>
          <p:nvPr/>
        </p:nvSpPr>
        <p:spPr>
          <a:xfrm>
            <a:off x="7973498" y="511420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6CCC83E0-17E6-4BFE-8CF2-F6C0A6875A18}"/>
              </a:ext>
            </a:extLst>
          </p:cNvPr>
          <p:cNvSpPr/>
          <p:nvPr/>
        </p:nvSpPr>
        <p:spPr>
          <a:xfrm>
            <a:off x="10220206" y="2414826"/>
            <a:ext cx="1781681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D6E1DA13-7C4D-45C6-8B34-E1E5A23C7BF1}"/>
              </a:ext>
            </a:extLst>
          </p:cNvPr>
          <p:cNvSpPr/>
          <p:nvPr/>
        </p:nvSpPr>
        <p:spPr>
          <a:xfrm>
            <a:off x="10429520" y="3040959"/>
            <a:ext cx="1281393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2EBEDCBE-652F-4E9D-B252-5B41F7A963D9}"/>
              </a:ext>
            </a:extLst>
          </p:cNvPr>
          <p:cNvSpPr/>
          <p:nvPr/>
        </p:nvSpPr>
        <p:spPr>
          <a:xfrm>
            <a:off x="10552145" y="3611631"/>
            <a:ext cx="1048517" cy="446595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5" name="直線矢印コネクタ 24">
            <a:extLst>
              <a:ext uri="{FF2B5EF4-FFF2-40B4-BE49-F238E27FC236}">
                <a16:creationId xmlns:a16="http://schemas.microsoft.com/office/drawing/2014/main" id="{901AE9E7-EE15-42E2-90B2-66A7EABD471E}"/>
              </a:ext>
            </a:extLst>
          </p:cNvPr>
          <p:cNvCxnSpPr>
            <a:cxnSpLocks/>
            <a:stCxn id="164" idx="1"/>
            <a:endCxn id="39" idx="3"/>
          </p:cNvCxnSpPr>
          <p:nvPr/>
        </p:nvCxnSpPr>
        <p:spPr>
          <a:xfrm flipH="1">
            <a:off x="9785626" y="3834929"/>
            <a:ext cx="766519" cy="915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481087" y="5276621"/>
            <a:ext cx="783833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481087" y="4939229"/>
            <a:ext cx="783833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3063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3F52FD4-7AC6-37DC-B6AD-BF014B51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644" y="1290786"/>
            <a:ext cx="5171536" cy="3669229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18BD2D8-639D-3FC9-D7DF-8C920653BEBA}"/>
              </a:ext>
            </a:extLst>
          </p:cNvPr>
          <p:cNvSpPr/>
          <p:nvPr/>
        </p:nvSpPr>
        <p:spPr>
          <a:xfrm>
            <a:off x="6667170" y="3876260"/>
            <a:ext cx="1485616" cy="16300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9450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D926856-F5C6-B826-0C5A-0C314FFE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55" y="1264447"/>
            <a:ext cx="5886680" cy="3875520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CB2656C-21F7-9D2E-BC95-3CA1F1329502}"/>
              </a:ext>
            </a:extLst>
          </p:cNvPr>
          <p:cNvSpPr/>
          <p:nvPr/>
        </p:nvSpPr>
        <p:spPr>
          <a:xfrm>
            <a:off x="1357685" y="1390742"/>
            <a:ext cx="1152939" cy="189580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0AEBEBB-FF37-60F5-6259-24452B7114C1}"/>
              </a:ext>
            </a:extLst>
          </p:cNvPr>
          <p:cNvSpPr/>
          <p:nvPr/>
        </p:nvSpPr>
        <p:spPr>
          <a:xfrm>
            <a:off x="1120472" y="3925957"/>
            <a:ext cx="2606702" cy="5128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7178DEF-A6A9-ADC2-2FF6-A4E01A37F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63" y="1264447"/>
            <a:ext cx="2749245" cy="3879982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0C64D2-E1E8-B086-5026-D46D3DA54591}"/>
              </a:ext>
            </a:extLst>
          </p:cNvPr>
          <p:cNvSpPr/>
          <p:nvPr/>
        </p:nvSpPr>
        <p:spPr>
          <a:xfrm>
            <a:off x="7403327" y="3468756"/>
            <a:ext cx="2667781" cy="1401418"/>
          </a:xfrm>
          <a:prstGeom prst="roundRect">
            <a:avLst>
              <a:gd name="adj" fmla="val 5825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5997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8DD4B1-7F82-EDA8-5922-B8E5AB69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" r="1"/>
          <a:stretch/>
        </p:blipFill>
        <p:spPr>
          <a:xfrm>
            <a:off x="1749288" y="1212402"/>
            <a:ext cx="3069203" cy="33899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DFB8E3B-8E04-1B31-A06F-A581CF24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29" y="1371427"/>
            <a:ext cx="3405077" cy="282871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21A045BB-14FC-55A7-29BC-DF35673B0001}"/>
              </a:ext>
            </a:extLst>
          </p:cNvPr>
          <p:cNvCxnSpPr>
            <a:cxnSpLocks/>
          </p:cNvCxnSpPr>
          <p:nvPr/>
        </p:nvCxnSpPr>
        <p:spPr>
          <a:xfrm flipV="1">
            <a:off x="2655736" y="1693628"/>
            <a:ext cx="3721210" cy="25444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4D7B30D3-E67A-7783-871D-2B3DC1C108E3}"/>
              </a:ext>
            </a:extLst>
          </p:cNvPr>
          <p:cNvCxnSpPr>
            <a:cxnSpLocks/>
          </p:cNvCxnSpPr>
          <p:nvPr/>
        </p:nvCxnSpPr>
        <p:spPr>
          <a:xfrm flipV="1">
            <a:off x="4238045" y="3729162"/>
            <a:ext cx="3466769" cy="3737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66127B51-89B7-DCC8-39C6-2B25A1AAC7E7}"/>
              </a:ext>
            </a:extLst>
          </p:cNvPr>
          <p:cNvCxnSpPr>
            <a:cxnSpLocks/>
          </p:cNvCxnSpPr>
          <p:nvPr/>
        </p:nvCxnSpPr>
        <p:spPr>
          <a:xfrm flipV="1">
            <a:off x="4142629" y="2785785"/>
            <a:ext cx="2305879" cy="107643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38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8158B2-FCE8-0136-F021-8B18025B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12" y="501115"/>
            <a:ext cx="3375991" cy="2399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E737F46-1EAE-14BD-5025-B1AEEBF0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311" y="3224435"/>
            <a:ext cx="3375991" cy="313245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89A0DAE-C541-96A7-5BDF-AD58D369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639" y="1558868"/>
            <a:ext cx="3159104" cy="3331134"/>
          </a:xfrm>
          <a:prstGeom prst="rect">
            <a:avLst/>
          </a:prstGeom>
        </p:spPr>
      </p:pic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A35BF8E0-227C-3C04-AF7B-7D995A804C59}"/>
              </a:ext>
            </a:extLst>
          </p:cNvPr>
          <p:cNvCxnSpPr>
            <a:cxnSpLocks/>
          </p:cNvCxnSpPr>
          <p:nvPr/>
        </p:nvCxnSpPr>
        <p:spPr>
          <a:xfrm flipV="1">
            <a:off x="2792896" y="844826"/>
            <a:ext cx="4134678" cy="1848678"/>
          </a:xfrm>
          <a:prstGeom prst="bentConnector3">
            <a:avLst>
              <a:gd name="adj1" fmla="val -16346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299719DB-D30D-6029-E2B7-A730C84FD6A8}"/>
              </a:ext>
            </a:extLst>
          </p:cNvPr>
          <p:cNvCxnSpPr>
            <a:cxnSpLocks/>
          </p:cNvCxnSpPr>
          <p:nvPr/>
        </p:nvCxnSpPr>
        <p:spPr>
          <a:xfrm>
            <a:off x="3466420" y="2435087"/>
            <a:ext cx="478072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D37C85CE-19CE-BF25-D62E-FDBBE605F989}"/>
              </a:ext>
            </a:extLst>
          </p:cNvPr>
          <p:cNvCxnSpPr>
            <a:cxnSpLocks/>
          </p:cNvCxnSpPr>
          <p:nvPr/>
        </p:nvCxnSpPr>
        <p:spPr>
          <a:xfrm>
            <a:off x="3178185" y="2693504"/>
            <a:ext cx="5068957" cy="315070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945371C-C68D-EF64-F0D9-A77AB326DD75}"/>
              </a:ext>
            </a:extLst>
          </p:cNvPr>
          <p:cNvCxnSpPr>
            <a:cxnSpLocks/>
          </p:cNvCxnSpPr>
          <p:nvPr/>
        </p:nvCxnSpPr>
        <p:spPr>
          <a:xfrm>
            <a:off x="2792896" y="2817719"/>
            <a:ext cx="4134678" cy="796833"/>
          </a:xfrm>
          <a:prstGeom prst="bentConnector3">
            <a:avLst>
              <a:gd name="adj1" fmla="val -16587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86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3C9F0C6-95E5-D6C7-AE75-216106D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11" y="1790471"/>
            <a:ext cx="6749437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7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FDE22D0-D8B0-292F-1EF3-7035446A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28" y="1690445"/>
            <a:ext cx="4248743" cy="3477110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1D0EA3F-A925-3FEE-B054-E993D9AF3449}"/>
              </a:ext>
            </a:extLst>
          </p:cNvPr>
          <p:cNvSpPr/>
          <p:nvPr/>
        </p:nvSpPr>
        <p:spPr>
          <a:xfrm>
            <a:off x="4019457" y="3776681"/>
            <a:ext cx="4248744" cy="39990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960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 dirty="0" err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Multiplay.NGO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958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57375E5A-5621-7BF1-3852-2616E506C5B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240273" y="3428999"/>
            <a:ext cx="855727" cy="1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BFE49033-CCDD-62F0-2185-DA4D0DE0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1" y="780803"/>
            <a:ext cx="3993872" cy="529639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412AF56-7FB2-B8C7-50E1-22B00892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39567"/>
            <a:ext cx="4009564" cy="55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32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42ED47-070F-06CE-612F-93EC1222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99" y="824946"/>
            <a:ext cx="4563701" cy="12712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F1C6C2-9B6C-EC6C-AEC4-4A24CD38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99" y="2707863"/>
            <a:ext cx="4566558" cy="33848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99D1E10-1FEF-2360-CA88-502C2D5A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759" y="824946"/>
            <a:ext cx="4279456" cy="536116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0E479E18-9C9C-2D90-7884-6552845E39D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814150" y="2096150"/>
            <a:ext cx="1428" cy="611713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0F36776E-EF65-B0FA-CBBD-5A777D0D958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098857" y="3505528"/>
            <a:ext cx="759902" cy="89474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169595-FEA8-66BD-850D-38F5378AC1F5}"/>
              </a:ext>
            </a:extLst>
          </p:cNvPr>
          <p:cNvSpPr/>
          <p:nvPr/>
        </p:nvSpPr>
        <p:spPr>
          <a:xfrm>
            <a:off x="2687613" y="4237683"/>
            <a:ext cx="2242196" cy="1948426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2B9CDA50-B612-CE58-A6A5-C87C8CB56859}"/>
              </a:ext>
            </a:extLst>
          </p:cNvPr>
          <p:cNvSpPr/>
          <p:nvPr/>
        </p:nvSpPr>
        <p:spPr>
          <a:xfrm>
            <a:off x="6906709" y="4909574"/>
            <a:ext cx="4105848" cy="86506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F2C06BBB-4202-3732-A053-73A83AB05204}"/>
              </a:ext>
            </a:extLst>
          </p:cNvPr>
          <p:cNvSpPr/>
          <p:nvPr/>
        </p:nvSpPr>
        <p:spPr>
          <a:xfrm>
            <a:off x="1953997" y="1388210"/>
            <a:ext cx="1087377" cy="17223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57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1DE51F-6FFF-5155-CFC8-DDD29B05E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93"/>
          <a:stretch/>
        </p:blipFill>
        <p:spPr>
          <a:xfrm>
            <a:off x="1268122" y="2341445"/>
            <a:ext cx="3621930" cy="147658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ADF59D-541A-BEC8-8F49-E3245D1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37" y="1392874"/>
            <a:ext cx="5163271" cy="3734321"/>
          </a:xfrm>
          <a:prstGeom prst="rect">
            <a:avLst/>
          </a:prstGeom>
        </p:spPr>
      </p:pic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522AB8D9-C349-FFC6-38F3-F01E7382DF46}"/>
              </a:ext>
            </a:extLst>
          </p:cNvPr>
          <p:cNvCxnSpPr>
            <a:cxnSpLocks/>
          </p:cNvCxnSpPr>
          <p:nvPr/>
        </p:nvCxnSpPr>
        <p:spPr>
          <a:xfrm flipV="1">
            <a:off x="1818861" y="1750683"/>
            <a:ext cx="4124739" cy="1509351"/>
          </a:xfrm>
          <a:prstGeom prst="bentConnector3">
            <a:avLst>
              <a:gd name="adj1" fmla="val -19398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E716BF3-438B-FDA4-368C-C05FF251CDF9}"/>
              </a:ext>
            </a:extLst>
          </p:cNvPr>
          <p:cNvCxnSpPr>
            <a:cxnSpLocks/>
          </p:cNvCxnSpPr>
          <p:nvPr/>
        </p:nvCxnSpPr>
        <p:spPr>
          <a:xfrm>
            <a:off x="2991678" y="3110949"/>
            <a:ext cx="5088835" cy="121257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1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568941" y="2949302"/>
            <a:ext cx="1025471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449629" y="2949302"/>
            <a:ext cx="1025471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View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693016" y="2949301"/>
            <a:ext cx="1025471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</p:cNvCxnSpPr>
          <p:nvPr/>
        </p:nvCxnSpPr>
        <p:spPr>
          <a:xfrm flipV="1">
            <a:off x="4594412" y="3025011"/>
            <a:ext cx="1098604" cy="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74E0D1B-5B87-7685-9379-8E272FAC9153}"/>
              </a:ext>
            </a:extLst>
          </p:cNvPr>
          <p:cNvCxnSpPr>
            <a:cxnSpLocks/>
          </p:cNvCxnSpPr>
          <p:nvPr/>
        </p:nvCxnSpPr>
        <p:spPr>
          <a:xfrm flipH="1">
            <a:off x="2475100" y="3234562"/>
            <a:ext cx="1093841" cy="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898AB46-3B79-3F61-02F0-160DE022649E}"/>
              </a:ext>
            </a:extLst>
          </p:cNvPr>
          <p:cNvCxnSpPr>
            <a:cxnSpLocks/>
          </p:cNvCxnSpPr>
          <p:nvPr/>
        </p:nvCxnSpPr>
        <p:spPr>
          <a:xfrm flipH="1">
            <a:off x="2475100" y="3018662"/>
            <a:ext cx="1093841" cy="0"/>
          </a:xfrm>
          <a:prstGeom prst="straightConnector1">
            <a:avLst/>
          </a:prstGeom>
          <a:ln w="12700">
            <a:solidFill>
              <a:schemeClr val="accent6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5">
            <a:extLst>
              <a:ext uri="{FF2B5EF4-FFF2-40B4-BE49-F238E27FC236}">
                <a16:creationId xmlns:a16="http://schemas.microsoft.com/office/drawing/2014/main" id="{9F9EC708-0251-4F67-93EA-E044BE4AE142}"/>
              </a:ext>
            </a:extLst>
          </p:cNvPr>
          <p:cNvCxnSpPr>
            <a:cxnSpLocks/>
          </p:cNvCxnSpPr>
          <p:nvPr/>
        </p:nvCxnSpPr>
        <p:spPr>
          <a:xfrm flipV="1">
            <a:off x="4594412" y="3240911"/>
            <a:ext cx="1098604" cy="1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4AF3D50-1345-BD2A-0DC8-BA178E5115E6}"/>
              </a:ext>
            </a:extLst>
          </p:cNvPr>
          <p:cNvSpPr/>
          <p:nvPr/>
        </p:nvSpPr>
        <p:spPr>
          <a:xfrm>
            <a:off x="4594412" y="3043570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C866228-CFC2-1C62-D5B3-0C53279BE358}"/>
              </a:ext>
            </a:extLst>
          </p:cNvPr>
          <p:cNvSpPr/>
          <p:nvPr/>
        </p:nvSpPr>
        <p:spPr>
          <a:xfrm>
            <a:off x="4594411" y="28288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2E077B3-9F65-DF64-8D89-560A50FF376F}"/>
              </a:ext>
            </a:extLst>
          </p:cNvPr>
          <p:cNvSpPr/>
          <p:nvPr/>
        </p:nvSpPr>
        <p:spPr>
          <a:xfrm>
            <a:off x="2543470" y="30447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8FBADBF-DCF0-EB7C-DC00-37B2B1784ADB}"/>
              </a:ext>
            </a:extLst>
          </p:cNvPr>
          <p:cNvSpPr/>
          <p:nvPr/>
        </p:nvSpPr>
        <p:spPr>
          <a:xfrm>
            <a:off x="2543469" y="2825477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BE1B9DA-E3D2-4B35-9854-F88ED167579B}"/>
              </a:ext>
            </a:extLst>
          </p:cNvPr>
          <p:cNvSpPr/>
          <p:nvPr/>
        </p:nvSpPr>
        <p:spPr>
          <a:xfrm>
            <a:off x="1276990" y="2641600"/>
            <a:ext cx="5613667" cy="88265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B01361E-808B-4750-9D37-A6131F36BF89}"/>
              </a:ext>
            </a:extLst>
          </p:cNvPr>
          <p:cNvSpPr/>
          <p:nvPr/>
        </p:nvSpPr>
        <p:spPr>
          <a:xfrm>
            <a:off x="7852494" y="1831650"/>
            <a:ext cx="1589517" cy="20652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EC80A5E-671E-418D-B017-D4077E6610EB}"/>
              </a:ext>
            </a:extLst>
          </p:cNvPr>
          <p:cNvSpPr/>
          <p:nvPr/>
        </p:nvSpPr>
        <p:spPr>
          <a:xfrm>
            <a:off x="8232383" y="3238218"/>
            <a:ext cx="843111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75BDC6D5-869A-4270-A444-1C6CE8ECE523}"/>
              </a:ext>
            </a:extLst>
          </p:cNvPr>
          <p:cNvCxnSpPr>
            <a:cxnSpLocks/>
          </p:cNvCxnSpPr>
          <p:nvPr/>
        </p:nvCxnSpPr>
        <p:spPr>
          <a:xfrm rot="5400000" flipH="1">
            <a:off x="6719608" y="1650117"/>
            <a:ext cx="342096" cy="3546791"/>
          </a:xfrm>
          <a:prstGeom prst="bentConnector3">
            <a:avLst>
              <a:gd name="adj1" fmla="val -3898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0CF64C4F-C9D8-457F-B428-6194731C3B86}"/>
              </a:ext>
            </a:extLst>
          </p:cNvPr>
          <p:cNvCxnSpPr>
            <a:cxnSpLocks/>
            <a:stCxn id="2" idx="1"/>
            <a:endCxn id="25" idx="3"/>
          </p:cNvCxnSpPr>
          <p:nvPr/>
        </p:nvCxnSpPr>
        <p:spPr>
          <a:xfrm rot="10800000" flipV="1">
            <a:off x="6890658" y="2731449"/>
            <a:ext cx="1238217" cy="3514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4A60252-C243-5BB8-71CE-03EE3C13F5DC}"/>
              </a:ext>
            </a:extLst>
          </p:cNvPr>
          <p:cNvSpPr/>
          <p:nvPr/>
        </p:nvSpPr>
        <p:spPr>
          <a:xfrm>
            <a:off x="8128874" y="2553278"/>
            <a:ext cx="1050130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0288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459918-6430-A72A-C39E-2B288415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101" y="2819315"/>
            <a:ext cx="5353797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88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3C637E-1687-1DAD-A617-65DD4F8E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25" y="2342506"/>
            <a:ext cx="4707805" cy="14579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A1EF1CB-2DEE-43A3-FD00-1D7B0C5F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2506"/>
            <a:ext cx="4707805" cy="2182858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FE2D9A8-5A07-0F21-C72C-7972F7E4E60D}"/>
              </a:ext>
            </a:extLst>
          </p:cNvPr>
          <p:cNvSpPr/>
          <p:nvPr/>
        </p:nvSpPr>
        <p:spPr>
          <a:xfrm>
            <a:off x="1301040" y="2935399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631669A-7BB2-45AC-0B80-62E2F8636007}"/>
              </a:ext>
            </a:extLst>
          </p:cNvPr>
          <p:cNvSpPr/>
          <p:nvPr/>
        </p:nvSpPr>
        <p:spPr>
          <a:xfrm>
            <a:off x="8499597" y="3366073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118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C41A96-2F01-3053-B4B2-76B48640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783" y="866419"/>
            <a:ext cx="4441217" cy="14586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92AB578-EB1C-5F6D-F446-92D1ABD1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34" y="3429000"/>
            <a:ext cx="4449366" cy="22165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C624A1-F6A2-F502-28B0-1D480638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604" y="866419"/>
            <a:ext cx="3846338" cy="3300354"/>
          </a:xfrm>
          <a:prstGeom prst="rect">
            <a:avLst/>
          </a:prstGeom>
        </p:spPr>
      </p:pic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4703AAB5-B942-F637-9B65-4B24A504C0FE}"/>
              </a:ext>
            </a:extLst>
          </p:cNvPr>
          <p:cNvCxnSpPr>
            <a:cxnSpLocks/>
          </p:cNvCxnSpPr>
          <p:nvPr/>
        </p:nvCxnSpPr>
        <p:spPr>
          <a:xfrm flipV="1">
            <a:off x="2584174" y="1212466"/>
            <a:ext cx="4722430" cy="17901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3CECE46F-4442-9879-95AE-B6F51C535311}"/>
              </a:ext>
            </a:extLst>
          </p:cNvPr>
          <p:cNvCxnSpPr>
            <a:cxnSpLocks/>
          </p:cNvCxnSpPr>
          <p:nvPr/>
        </p:nvCxnSpPr>
        <p:spPr>
          <a:xfrm flipH="1" flipV="1">
            <a:off x="2653748" y="1600200"/>
            <a:ext cx="1520687" cy="303143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858301B6-AAF5-D0C1-C636-0300EBCBEE38}"/>
              </a:ext>
            </a:extLst>
          </p:cNvPr>
          <p:cNvCxnSpPr>
            <a:cxnSpLocks/>
          </p:cNvCxnSpPr>
          <p:nvPr/>
        </p:nvCxnSpPr>
        <p:spPr>
          <a:xfrm>
            <a:off x="3120887" y="1530626"/>
            <a:ext cx="5774635" cy="204746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5E23FD-33F0-9A9B-0DBF-B5A42812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96" y="3029619"/>
            <a:ext cx="4486667" cy="22281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034DDB3-68E8-6AB7-E005-4E110B580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97" y="737000"/>
            <a:ext cx="3543707" cy="538400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C32BA5DA-9A20-68E1-7B5E-316AD822B415}"/>
              </a:ext>
            </a:extLst>
          </p:cNvPr>
          <p:cNvCxnSpPr>
            <a:cxnSpLocks/>
          </p:cNvCxnSpPr>
          <p:nvPr/>
        </p:nvCxnSpPr>
        <p:spPr>
          <a:xfrm>
            <a:off x="4439653" y="4211053"/>
            <a:ext cx="3176336" cy="70986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AFB68864-4267-4332-CCEE-5EEECC1C7BB2}"/>
              </a:ext>
            </a:extLst>
          </p:cNvPr>
          <p:cNvCxnSpPr>
            <a:cxnSpLocks/>
          </p:cNvCxnSpPr>
          <p:nvPr/>
        </p:nvCxnSpPr>
        <p:spPr>
          <a:xfrm flipV="1">
            <a:off x="4572000" y="1070811"/>
            <a:ext cx="2745397" cy="295976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723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2336E2-298C-2313-EC6D-C1A46951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608528"/>
            <a:ext cx="4556834" cy="11829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0C7380C-63C9-A8C9-A51A-C105A986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02" y="1608528"/>
            <a:ext cx="3923709" cy="309065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D19BAA83-5958-B8DD-D505-B4BF2362580C}"/>
              </a:ext>
            </a:extLst>
          </p:cNvPr>
          <p:cNvCxnSpPr>
            <a:cxnSpLocks/>
          </p:cNvCxnSpPr>
          <p:nvPr/>
        </p:nvCxnSpPr>
        <p:spPr>
          <a:xfrm flipV="1">
            <a:off x="2733261" y="1958009"/>
            <a:ext cx="4415741" cy="20872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CD9FC9-FC8E-E51D-9BC0-232F5E4139BE}"/>
              </a:ext>
            </a:extLst>
          </p:cNvPr>
          <p:cNvSpPr/>
          <p:nvPr/>
        </p:nvSpPr>
        <p:spPr>
          <a:xfrm>
            <a:off x="7261493" y="3458817"/>
            <a:ext cx="3801279" cy="35780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489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C92B0D-151A-B276-9E4B-B735D95D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36" y="2285597"/>
            <a:ext cx="2876229" cy="29654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18DCC0A-618D-E44B-1E3E-BA3EAB54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36" y="2285597"/>
            <a:ext cx="2865732" cy="296545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05C5683-2AEA-42DA-818A-550A60DA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36" y="442229"/>
            <a:ext cx="4068398" cy="132188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6302A94-EE14-B81C-ACA1-93F7B5576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339" y="2285597"/>
            <a:ext cx="2865732" cy="2965455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428075EE-3838-6D40-31A9-CC31F658BC15}"/>
              </a:ext>
            </a:extLst>
          </p:cNvPr>
          <p:cNvCxnSpPr>
            <a:cxnSpLocks/>
          </p:cNvCxnSpPr>
          <p:nvPr/>
        </p:nvCxnSpPr>
        <p:spPr>
          <a:xfrm flipH="1">
            <a:off x="2846567" y="922351"/>
            <a:ext cx="1129085" cy="1363246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79471CF3-CF0C-0458-A860-19B93900803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480862" y="2659449"/>
            <a:ext cx="1429643" cy="37385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09A90C96-9EA4-2ADB-8A54-0CE0E2BA1333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746914" y="3699745"/>
            <a:ext cx="1424394" cy="41903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BD2A92AD-17C9-78B6-4AC3-72E8A42B3500}"/>
              </a:ext>
            </a:extLst>
          </p:cNvPr>
          <p:cNvSpPr/>
          <p:nvPr/>
        </p:nvSpPr>
        <p:spPr>
          <a:xfrm>
            <a:off x="8051134" y="3307743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D0360206-D5F3-D100-5CBE-669AE6F9C37D}"/>
              </a:ext>
            </a:extLst>
          </p:cNvPr>
          <p:cNvSpPr/>
          <p:nvPr/>
        </p:nvSpPr>
        <p:spPr>
          <a:xfrm>
            <a:off x="8036555" y="4372957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C938FF51-DD39-E67B-6B5D-087D9B342835}"/>
              </a:ext>
            </a:extLst>
          </p:cNvPr>
          <p:cNvSpPr/>
          <p:nvPr/>
        </p:nvSpPr>
        <p:spPr>
          <a:xfrm>
            <a:off x="4787889" y="3631165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182B67AA-9E7D-1771-059B-0F7C1105D34C}"/>
              </a:ext>
            </a:extLst>
          </p:cNvPr>
          <p:cNvSpPr/>
          <p:nvPr/>
        </p:nvSpPr>
        <p:spPr>
          <a:xfrm>
            <a:off x="1521837" y="2590869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4752D869-D404-5450-4E26-B12EB8F42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2282024"/>
            <a:ext cx="1420065" cy="114697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E4CF624-4167-7C12-0012-102F4F977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3768324"/>
            <a:ext cx="1420065" cy="1146976"/>
          </a:xfrm>
          <a:prstGeom prst="rect">
            <a:avLst/>
          </a:prstGeom>
        </p:spPr>
      </p:pic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B8A8B857-55FD-A227-99C4-B3030701CC3D}"/>
              </a:ext>
            </a:extLst>
          </p:cNvPr>
          <p:cNvCxnSpPr>
            <a:cxnSpLocks/>
            <a:stCxn id="29" idx="3"/>
            <a:endCxn id="38" idx="1"/>
          </p:cNvCxnSpPr>
          <p:nvPr/>
        </p:nvCxnSpPr>
        <p:spPr>
          <a:xfrm flipV="1">
            <a:off x="9010159" y="2855512"/>
            <a:ext cx="1421952" cy="5208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24">
            <a:extLst>
              <a:ext uri="{FF2B5EF4-FFF2-40B4-BE49-F238E27FC236}">
                <a16:creationId xmlns:a16="http://schemas.microsoft.com/office/drawing/2014/main" id="{9832DB6C-5D6C-AFD9-0467-ED3F36076024}"/>
              </a:ext>
            </a:extLst>
          </p:cNvPr>
          <p:cNvCxnSpPr>
            <a:cxnSpLocks/>
            <a:stCxn id="30" idx="3"/>
            <a:endCxn id="39" idx="1"/>
          </p:cNvCxnSpPr>
          <p:nvPr/>
        </p:nvCxnSpPr>
        <p:spPr>
          <a:xfrm flipV="1">
            <a:off x="8995580" y="4341812"/>
            <a:ext cx="1436531" cy="997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763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C4DE8A-15EF-5EFD-6766-AC80B231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1" y="1246146"/>
            <a:ext cx="7484828" cy="40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Chat.Vivox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0164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E556A0-1C06-D1DA-B19C-48DF44B4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84" y="1149453"/>
            <a:ext cx="4838970" cy="46107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6A0D165-7E5B-DC88-1D55-1A81F707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48" y="1039051"/>
            <a:ext cx="4489139" cy="483158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EFB0AAA7-8C6C-2CB8-C553-25803DCAE54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742654" y="3454843"/>
            <a:ext cx="706694" cy="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253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3794D0-D210-97DD-1F30-2A6E8C4E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93" y="1514308"/>
            <a:ext cx="4993235" cy="38558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4DBBA33-6A59-9B78-D58D-E0069D08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08" y="1542666"/>
            <a:ext cx="4986300" cy="381427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41847BA-08D1-6CE0-964B-37DEC151E709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549639" y="3267732"/>
            <a:ext cx="2471043" cy="175215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8BDABAE-5679-B9F4-82D6-B5ADB61CB28D}"/>
              </a:ext>
            </a:extLst>
          </p:cNvPr>
          <p:cNvSpPr/>
          <p:nvPr/>
        </p:nvSpPr>
        <p:spPr>
          <a:xfrm>
            <a:off x="3551583" y="4777451"/>
            <a:ext cx="1998056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EFDD52CD-AF6C-2B05-A719-CAB0FA35D5E6}"/>
              </a:ext>
            </a:extLst>
          </p:cNvPr>
          <p:cNvSpPr/>
          <p:nvPr/>
        </p:nvSpPr>
        <p:spPr>
          <a:xfrm>
            <a:off x="8020682" y="2964929"/>
            <a:ext cx="1998056" cy="60560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847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285586" y="2522345"/>
            <a:ext cx="1635448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265404" y="3157968"/>
            <a:ext cx="1671785" cy="4765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&lt;&lt;GameObject&gt;&gt;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TextChatUI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476810" y="2522344"/>
            <a:ext cx="1331439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  <a:stCxn id="29" idx="2"/>
            <a:endCxn id="7" idx="0"/>
          </p:cNvCxnSpPr>
          <p:nvPr/>
        </p:nvCxnSpPr>
        <p:spPr>
          <a:xfrm>
            <a:off x="2101296" y="2864263"/>
            <a:ext cx="1" cy="29370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2D21843-2C07-4F80-B5FF-6CC004C16162}"/>
              </a:ext>
            </a:extLst>
          </p:cNvPr>
          <p:cNvSpPr/>
          <p:nvPr/>
        </p:nvSpPr>
        <p:spPr>
          <a:xfrm>
            <a:off x="7283641" y="1831649"/>
            <a:ext cx="1598983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FBEB2E3-D7FF-4F01-A88E-E38AADFAB519}"/>
              </a:ext>
            </a:extLst>
          </p:cNvPr>
          <p:cNvSpPr/>
          <p:nvPr/>
        </p:nvSpPr>
        <p:spPr>
          <a:xfrm>
            <a:off x="7492955" y="2457782"/>
            <a:ext cx="1186191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7D702A6-1372-4512-928B-3F15F940AC61}"/>
              </a:ext>
            </a:extLst>
          </p:cNvPr>
          <p:cNvSpPr/>
          <p:nvPr/>
        </p:nvSpPr>
        <p:spPr>
          <a:xfrm>
            <a:off x="7809102" y="3028454"/>
            <a:ext cx="548060" cy="357317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7669344-5326-4961-AC72-C3085D897BF6}"/>
              </a:ext>
            </a:extLst>
          </p:cNvPr>
          <p:cNvSpPr/>
          <p:nvPr/>
        </p:nvSpPr>
        <p:spPr>
          <a:xfrm>
            <a:off x="1472781" y="2522344"/>
            <a:ext cx="1257029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TextChatView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2CC24C9-7AC2-478C-8BAB-00F6EED267CA}"/>
              </a:ext>
            </a:extLst>
          </p:cNvPr>
          <p:cNvCxnSpPr>
            <a:cxnSpLocks/>
            <a:stCxn id="6" idx="1"/>
            <a:endCxn id="29" idx="3"/>
          </p:cNvCxnSpPr>
          <p:nvPr/>
        </p:nvCxnSpPr>
        <p:spPr>
          <a:xfrm flipH="1" flipV="1">
            <a:off x="2729810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93081C4-AA2D-4CAE-A652-8FBBD97F9E2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921034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6EBD290-DD53-4176-AA84-015F806A1D5A}"/>
              </a:ext>
            </a:extLst>
          </p:cNvPr>
          <p:cNvSpPr/>
          <p:nvPr/>
        </p:nvSpPr>
        <p:spPr>
          <a:xfrm>
            <a:off x="9122567" y="1831648"/>
            <a:ext cx="1536973" cy="20652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DA7601E-8B0C-444E-B5F8-918F1FC2510C}"/>
              </a:ext>
            </a:extLst>
          </p:cNvPr>
          <p:cNvSpPr/>
          <p:nvPr/>
        </p:nvSpPr>
        <p:spPr>
          <a:xfrm>
            <a:off x="9480350" y="302845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6087E37-EC5E-4159-B9AA-7B502701B459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6804391" y="2202402"/>
            <a:ext cx="342850" cy="1666572"/>
          </a:xfrm>
          <a:prstGeom prst="bentConnector2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4E5DD74A-A523-409E-AB40-C115F1F96275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8357162" y="3199414"/>
            <a:ext cx="1123188" cy="769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832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E1DA0CC-FD95-E210-63CF-E3BC1833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11" y="1646198"/>
            <a:ext cx="4937043" cy="37761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747E108-1BBD-17DC-8436-96F2F244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83" y="1646198"/>
            <a:ext cx="4916557" cy="3762532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620209C-E5B8-0A2A-F0A4-D40348E9E542}"/>
              </a:ext>
            </a:extLst>
          </p:cNvPr>
          <p:cNvSpPr/>
          <p:nvPr/>
        </p:nvSpPr>
        <p:spPr>
          <a:xfrm>
            <a:off x="927653" y="4856963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436EB46-C408-4583-DF98-5FE0BA1A7931}"/>
              </a:ext>
            </a:extLst>
          </p:cNvPr>
          <p:cNvSpPr/>
          <p:nvPr/>
        </p:nvSpPr>
        <p:spPr>
          <a:xfrm>
            <a:off x="6374295" y="4838296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C9F0E375-151B-0A55-2D53-E85A5466CFD0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5400000" flipH="1" flipV="1">
            <a:off x="4039205" y="2609184"/>
            <a:ext cx="18667" cy="5446642"/>
          </a:xfrm>
          <a:prstGeom prst="bentConnector3">
            <a:avLst>
              <a:gd name="adj1" fmla="val -1224621"/>
            </a:avLst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591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7DAAC93-F2E2-BA03-B5A5-B4669D07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24" y="1975912"/>
            <a:ext cx="4029637" cy="28388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0F3D8AF-4B93-C599-16CA-B52773DBF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65" y="2067340"/>
            <a:ext cx="3381847" cy="25340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56B6C9F-A591-BA69-88C5-025299D8A86F}"/>
              </a:ext>
            </a:extLst>
          </p:cNvPr>
          <p:cNvCxnSpPr>
            <a:cxnSpLocks/>
          </p:cNvCxnSpPr>
          <p:nvPr/>
        </p:nvCxnSpPr>
        <p:spPr>
          <a:xfrm flipV="1">
            <a:off x="4047214" y="2488758"/>
            <a:ext cx="2655736" cy="65200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68AECFE-EB62-C3D4-97B4-B489DBF4026D}"/>
              </a:ext>
            </a:extLst>
          </p:cNvPr>
          <p:cNvSpPr/>
          <p:nvPr/>
        </p:nvSpPr>
        <p:spPr>
          <a:xfrm>
            <a:off x="6702950" y="2974044"/>
            <a:ext cx="3243762" cy="101751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995555B3-D029-909E-533A-A4E07F72D290}"/>
              </a:ext>
            </a:extLst>
          </p:cNvPr>
          <p:cNvSpPr/>
          <p:nvPr/>
        </p:nvSpPr>
        <p:spPr>
          <a:xfrm>
            <a:off x="3172571" y="3049454"/>
            <a:ext cx="1963972" cy="32189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587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1A2C924-E169-265A-95A7-9399C86B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83" y="1142681"/>
            <a:ext cx="4039164" cy="45726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7C85A11-4868-0EEB-D1DB-57F9954D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64" y="1099432"/>
            <a:ext cx="3353268" cy="3791479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10FD7947-6D9D-FCCD-618B-A6F743E2F533}"/>
              </a:ext>
            </a:extLst>
          </p:cNvPr>
          <p:cNvCxnSpPr>
            <a:cxnSpLocks/>
          </p:cNvCxnSpPr>
          <p:nvPr/>
        </p:nvCxnSpPr>
        <p:spPr>
          <a:xfrm flipV="1">
            <a:off x="2261286" y="1495168"/>
            <a:ext cx="5103341" cy="28420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B7D4361-E1C4-4136-1472-55CB3C4B556E}"/>
              </a:ext>
            </a:extLst>
          </p:cNvPr>
          <p:cNvCxnSpPr>
            <a:cxnSpLocks/>
          </p:cNvCxnSpPr>
          <p:nvPr/>
        </p:nvCxnSpPr>
        <p:spPr>
          <a:xfrm>
            <a:off x="3966519" y="4003589"/>
            <a:ext cx="4609070" cy="27184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99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Navigatoin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055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8E4E6C-8A84-8AEF-B0E2-E8F29F1C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08" y="964095"/>
            <a:ext cx="2949691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Sample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Applicaiton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98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B88F59DD-56B6-1A69-2649-48C994C85164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900251" y="2145972"/>
            <a:ext cx="1235" cy="60129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24">
            <a:extLst>
              <a:ext uri="{FF2B5EF4-FFF2-40B4-BE49-F238E27FC236}">
                <a16:creationId xmlns:a16="http://schemas.microsoft.com/office/drawing/2014/main" id="{33678CBB-15DB-E8D1-8510-24E6E2B92531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909922" y="3420894"/>
            <a:ext cx="1307714" cy="8106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>
            <a:extLst>
              <a:ext uri="{FF2B5EF4-FFF2-40B4-BE49-F238E27FC236}">
                <a16:creationId xmlns:a16="http://schemas.microsoft.com/office/drawing/2014/main" id="{03C2BA83-A16B-A5A0-6F37-8AA36C06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579" y="782499"/>
            <a:ext cx="2019343" cy="136347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E2A5777-9FDE-ECD3-1FF1-6897D7BC4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049" y="2747263"/>
            <a:ext cx="2016873" cy="136347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DD03060-A37E-D2B9-6E10-AB5C7FACA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618" y="2747263"/>
            <a:ext cx="2016076" cy="1363473"/>
          </a:xfrm>
          <a:prstGeom prst="rect">
            <a:avLst/>
          </a:prstGeom>
        </p:spPr>
      </p:pic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1FF7C104-F19B-502D-B545-5E7A09916E5E}"/>
              </a:ext>
            </a:extLst>
          </p:cNvPr>
          <p:cNvCxnSpPr>
            <a:cxnSpLocks/>
          </p:cNvCxnSpPr>
          <p:nvPr/>
        </p:nvCxnSpPr>
        <p:spPr>
          <a:xfrm flipH="1">
            <a:off x="6219545" y="4102630"/>
            <a:ext cx="2450" cy="681737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4BA898EB-0FFF-192B-004F-DF647CD5189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226353" y="3420894"/>
            <a:ext cx="1305265" cy="8106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24">
            <a:extLst>
              <a:ext uri="{FF2B5EF4-FFF2-40B4-BE49-F238E27FC236}">
                <a16:creationId xmlns:a16="http://schemas.microsoft.com/office/drawing/2014/main" id="{740FD7CD-0339-8BAF-4B06-3CCB939DC664}"/>
              </a:ext>
            </a:extLst>
          </p:cNvPr>
          <p:cNvCxnSpPr>
            <a:cxnSpLocks/>
            <a:stCxn id="22" idx="2"/>
          </p:cNvCxnSpPr>
          <p:nvPr/>
        </p:nvCxnSpPr>
        <p:spPr>
          <a:xfrm rot="5400000">
            <a:off x="7705321" y="3631769"/>
            <a:ext cx="1355368" cy="2313303"/>
          </a:xfrm>
          <a:prstGeom prst="bentConnector2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図 1">
            <a:extLst>
              <a:ext uri="{FF2B5EF4-FFF2-40B4-BE49-F238E27FC236}">
                <a16:creationId xmlns:a16="http://schemas.microsoft.com/office/drawing/2014/main" id="{E8AEFD5F-CEAB-40D0-AFCC-EAA0CEFA0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736" y="2747263"/>
            <a:ext cx="2027144" cy="1363473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27B8AC3-DAB0-4107-8AB1-6696946EB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263" y="4792472"/>
            <a:ext cx="2013617" cy="135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95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8387</TotalTime>
  <Words>216</Words>
  <Application>Microsoft Office PowerPoint</Application>
  <PresentationFormat>ワイド画面</PresentationFormat>
  <Paragraphs>168</Paragraphs>
  <Slides>52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7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Itoh Kiyohito</dc:creator>
  <cp:lastModifiedBy>tiscontract02</cp:lastModifiedBy>
  <cp:revision>277</cp:revision>
  <dcterms:created xsi:type="dcterms:W3CDTF">2022-10-13T13:07:36Z</dcterms:created>
  <dcterms:modified xsi:type="dcterms:W3CDTF">2023-12-15T02:33:48Z</dcterms:modified>
</cp:coreProperties>
</file>